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4D997-DDBF-47FD-8C74-AA4D147BC646}" type="datetimeFigureOut">
              <a:rPr lang="el-GR" smtClean="0"/>
              <a:t>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4FB42-1218-4EDC-8741-BF8CC2AFCBC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5286413"/>
          </a:xfrm>
        </p:spPr>
        <p:txBody>
          <a:bodyPr>
            <a:normAutofit/>
          </a:bodyPr>
          <a:lstStyle/>
          <a:p>
            <a:r>
              <a:rPr lang="el-GR" sz="4000" i="1" dirty="0"/>
              <a:t>Έρχεται Πάσχα!!!</a:t>
            </a:r>
            <a:br>
              <a:rPr lang="el-GR" sz="4000" dirty="0"/>
            </a:br>
            <a:br>
              <a:rPr lang="el-GR" sz="4000" dirty="0"/>
            </a:br>
            <a:r>
              <a:rPr lang="el-GR" sz="4000" dirty="0"/>
              <a:t>Θα βάψουμε αβγά…</a:t>
            </a:r>
            <a:br>
              <a:rPr lang="el-GR" sz="4000" dirty="0"/>
            </a:br>
            <a:r>
              <a:rPr lang="el-GR" sz="4000" dirty="0"/>
              <a:t>Αλλά μην πετάξετε τη θήκη των αβγών, γιατί εμείς θα φτιάξουμε κατασκευές με αυτήν!!!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571480"/>
            <a:ext cx="22479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Έτοιμο το λουλούδι μου!!!</a:t>
            </a:r>
          </a:p>
        </p:txBody>
      </p:sp>
      <p:pic>
        <p:nvPicPr>
          <p:cNvPr id="4" name="3 - Θέση περιεχομένου" descr="92697184_244361393372855_3705114088343339008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1736" y="1271736"/>
            <a:ext cx="3857652" cy="538223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txBody>
          <a:bodyPr>
            <a:normAutofit fontScale="90000"/>
          </a:bodyPr>
          <a:lstStyle/>
          <a:p>
            <a:r>
              <a:rPr lang="el-GR" dirty="0"/>
              <a:t>Πόσα λουλούδια μπορείς να φτιάξεις</a:t>
            </a:r>
            <a:r>
              <a:rPr lang="en-US" dirty="0"/>
              <a:t>;</a:t>
            </a:r>
            <a:br>
              <a:rPr lang="el-GR" dirty="0"/>
            </a:br>
            <a:r>
              <a:rPr lang="el-GR" dirty="0"/>
              <a:t>Ένα ολόκληρο μπουκέτο ίσως</a:t>
            </a:r>
            <a:r>
              <a:rPr lang="en-US" dirty="0"/>
              <a:t>;</a:t>
            </a:r>
            <a:br>
              <a:rPr lang="en-US" dirty="0"/>
            </a:br>
            <a:r>
              <a:rPr lang="el-GR" dirty="0"/>
              <a:t>Κράτα λίγες θήκες όμως γιατί θα κάνουμε κι άλλες απίθανες κατασκευές…</a:t>
            </a:r>
            <a:br>
              <a:rPr lang="el-GR" dirty="0"/>
            </a:br>
            <a:r>
              <a:rPr lang="el-GR" dirty="0"/>
              <a:t>Καλή διασκέδαση</a:t>
            </a:r>
            <a:br>
              <a:rPr lang="el-GR" dirty="0"/>
            </a:br>
            <a:r>
              <a:rPr lang="el-GR" dirty="0"/>
              <a:t>η δασκάλα σου κυρία </a:t>
            </a:r>
            <a:r>
              <a:rPr lang="el-GR" dirty="0" err="1"/>
              <a:t>Πάολα</a:t>
            </a:r>
            <a:r>
              <a:rPr lang="el-GR" dirty="0"/>
              <a:t>.</a:t>
            </a:r>
          </a:p>
        </p:txBody>
      </p:sp>
      <p:sp>
        <p:nvSpPr>
          <p:cNvPr id="4" name="3 - Γελαστό πρόσωπο"/>
          <p:cNvSpPr/>
          <p:nvPr/>
        </p:nvSpPr>
        <p:spPr>
          <a:xfrm>
            <a:off x="7286644" y="5143512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/>
              <a:t>Φτιάχνω λουλούδι με τη θήκη των αβγών</a:t>
            </a:r>
          </a:p>
        </p:txBody>
      </p:sp>
      <p:pic>
        <p:nvPicPr>
          <p:cNvPr id="4" name="3 - Θέση περιεχομένου" descr="92697184_244361393372855_3705114088343339008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1736" y="1500174"/>
            <a:ext cx="3622230" cy="505376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/>
          <a:lstStyle/>
          <a:p>
            <a:r>
              <a:rPr lang="el-GR" dirty="0"/>
              <a:t>Τα υλικά που θα χρειαστώ είναι</a:t>
            </a:r>
            <a:r>
              <a:rPr lang="en-US" dirty="0"/>
              <a:t>:</a:t>
            </a:r>
            <a:br>
              <a:rPr lang="en-US" dirty="0"/>
            </a:br>
            <a:br>
              <a:rPr lang="el-GR" dirty="0"/>
            </a:br>
            <a:r>
              <a:rPr lang="el-GR" sz="3600" dirty="0"/>
              <a:t>θήκη αβγών</a:t>
            </a:r>
            <a:br>
              <a:rPr lang="el-GR" sz="3600" dirty="0"/>
            </a:br>
            <a:r>
              <a:rPr lang="el-GR" sz="3600" dirty="0"/>
              <a:t>ψαλίδι</a:t>
            </a:r>
            <a:br>
              <a:rPr lang="el-GR" sz="3600" dirty="0"/>
            </a:br>
            <a:r>
              <a:rPr lang="el-GR" sz="3600" dirty="0"/>
              <a:t>κόλλα</a:t>
            </a:r>
            <a:br>
              <a:rPr lang="el-GR" sz="3600" dirty="0"/>
            </a:br>
            <a:r>
              <a:rPr lang="el-GR" sz="3600" dirty="0"/>
              <a:t>χρώματα</a:t>
            </a:r>
            <a:br>
              <a:rPr lang="el-GR" sz="3600" dirty="0"/>
            </a:br>
            <a:r>
              <a:rPr lang="el-GR" sz="3600" dirty="0"/>
              <a:t>πινέλο</a:t>
            </a:r>
            <a:br>
              <a:rPr lang="el-GR" sz="3600" dirty="0"/>
            </a:br>
            <a:r>
              <a:rPr lang="el-GR" sz="3600" dirty="0"/>
              <a:t>καλαμάκι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Θέση περιεχομένου" descr="91884176_1090093138036505_84227515297143193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181" y="409204"/>
            <a:ext cx="8287223" cy="586873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Κόβω ένα κομμάτι από την αβγοθήκη που να έχει 4 θέσεις αβγών</a:t>
            </a:r>
          </a:p>
        </p:txBody>
      </p:sp>
      <p:pic>
        <p:nvPicPr>
          <p:cNvPr id="4" name="3 - Θέση περιεχομένου" descr="92136456_854682935048199_677170300806234112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749952"/>
            <a:ext cx="5500725" cy="472804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</p:spPr>
        <p:txBody>
          <a:bodyPr>
            <a:normAutofit/>
          </a:bodyPr>
          <a:lstStyle/>
          <a:p>
            <a:r>
              <a:rPr lang="el-GR" sz="3600" dirty="0"/>
              <a:t>Αν στο κέντρο έχει τρύπα </a:t>
            </a:r>
            <a:br>
              <a:rPr lang="el-GR" sz="3600" dirty="0"/>
            </a:br>
            <a:r>
              <a:rPr lang="el-GR" sz="3600" dirty="0"/>
              <a:t>κόβω ένα κομμάτι από τη θήκη</a:t>
            </a:r>
            <a:br>
              <a:rPr lang="el-GR" sz="3600" dirty="0"/>
            </a:br>
            <a:r>
              <a:rPr lang="el-GR" sz="3600" dirty="0"/>
              <a:t>και το κολλάω εκεί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Βάφω το κομμάτι μπροστά και πίσω </a:t>
            </a:r>
            <a:br>
              <a:rPr lang="el-GR" sz="3600" dirty="0"/>
            </a:br>
            <a:r>
              <a:rPr lang="el-GR" sz="3600" dirty="0"/>
              <a:t>με τα χρώματα που αγαπώ ανάκατα</a:t>
            </a:r>
          </a:p>
        </p:txBody>
      </p:sp>
      <p:pic>
        <p:nvPicPr>
          <p:cNvPr id="4" name="3 - Θέση περιεχομένου" descr="91884177_2458941611085164_6400713474019688448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1500174"/>
            <a:ext cx="6829415" cy="512661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Κολλάω το καλαμάκι από πίσω</a:t>
            </a:r>
          </a:p>
        </p:txBody>
      </p:sp>
      <p:pic>
        <p:nvPicPr>
          <p:cNvPr id="6" name="5 - Θέση περιεχομένου" descr="91900264_561907181108173_833425506002010112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428736"/>
            <a:ext cx="4324913" cy="2937677"/>
          </a:xfrm>
        </p:spPr>
      </p:pic>
      <p:pic>
        <p:nvPicPr>
          <p:cNvPr id="1026" name="Picture 2" descr="C:\Users\12\Desktop\Σχολείο\λουλουδι\91793298_2719991271548130_5056839007627902976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786058"/>
            <a:ext cx="4203873" cy="3395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Το αφήνω να στεγνώσει για αρκετή ώρα</a:t>
            </a:r>
          </a:p>
        </p:txBody>
      </p:sp>
      <p:pic>
        <p:nvPicPr>
          <p:cNvPr id="6" name="5 - Θέση περιεχομένου" descr="91793298_2719991271548130_505683900762790297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1208804"/>
            <a:ext cx="6500858" cy="525105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148</Words>
  <Application>Microsoft Office PowerPoint</Application>
  <PresentationFormat>Προβολή στην οθόνη (4:3)</PresentationFormat>
  <Paragraphs>10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Arial</vt:lpstr>
      <vt:lpstr>Calibri</vt:lpstr>
      <vt:lpstr>Θέμα του Office</vt:lpstr>
      <vt:lpstr>Έρχεται Πάσχα!!!  Θα βάψουμε αβγά… Αλλά μην πετάξετε τη θήκη των αβγών, γιατί εμείς θα φτιάξουμε κατασκευές με αυτήν!!!</vt:lpstr>
      <vt:lpstr>Φτιάχνω λουλούδι με τη θήκη των αβγών</vt:lpstr>
      <vt:lpstr>Τα υλικά που θα χρειαστώ είναι:  θήκη αβγών ψαλίδι κόλλα χρώματα πινέλο καλαμάκι</vt:lpstr>
      <vt:lpstr>Παρουσίαση του PowerPoint</vt:lpstr>
      <vt:lpstr>Κόβω ένα κομμάτι από την αβγοθήκη που να έχει 4 θέσεις αβγών</vt:lpstr>
      <vt:lpstr>Αν στο κέντρο έχει τρύπα  κόβω ένα κομμάτι από τη θήκη και το κολλάω εκεί</vt:lpstr>
      <vt:lpstr>Βάφω το κομμάτι μπροστά και πίσω  με τα χρώματα που αγαπώ ανάκατα</vt:lpstr>
      <vt:lpstr>Κολλάω το καλαμάκι από πίσω</vt:lpstr>
      <vt:lpstr>Το αφήνω να στεγνώσει για αρκετή ώρα</vt:lpstr>
      <vt:lpstr>Έτοιμο το λουλούδι μου!!!</vt:lpstr>
      <vt:lpstr>Πόσα λουλούδια μπορείς να φτιάξεις; Ένα ολόκληρο μπουκέτο ίσως; Κράτα λίγες θήκες όμως γιατί θα κάνουμε κι άλλες απίθανες κατασκευές… Καλή διασκέδαση η δασκάλα σου κυρία Πάολα.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Έρχεται Πάσχα!!!  Θα βάψουμε αβγά… Αλλά μην πετάξετε τη θήκη των αβγών, γιατί εμείς θα φτιάξουμε κατασκευές με αυτήν!!!</dc:title>
  <dc:creator>12</dc:creator>
  <cp:lastModifiedBy>Xenia Economou</cp:lastModifiedBy>
  <cp:revision>3</cp:revision>
  <dcterms:created xsi:type="dcterms:W3CDTF">2020-04-05T06:50:47Z</dcterms:created>
  <dcterms:modified xsi:type="dcterms:W3CDTF">2020-04-05T18:03:54Z</dcterms:modified>
</cp:coreProperties>
</file>