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FD9-8644-4E3A-9125-DB53376742B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F375-AF26-4103-B7B1-B7ACEB6304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FD9-8644-4E3A-9125-DB53376742B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F375-AF26-4103-B7B1-B7ACEB6304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FD9-8644-4E3A-9125-DB53376742B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F375-AF26-4103-B7B1-B7ACEB6304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FD9-8644-4E3A-9125-DB53376742B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F375-AF26-4103-B7B1-B7ACEB6304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FD9-8644-4E3A-9125-DB53376742B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F375-AF26-4103-B7B1-B7ACEB6304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FD9-8644-4E3A-9125-DB53376742B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F375-AF26-4103-B7B1-B7ACEB6304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FD9-8644-4E3A-9125-DB53376742B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F375-AF26-4103-B7B1-B7ACEB6304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FD9-8644-4E3A-9125-DB53376742B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F375-AF26-4103-B7B1-B7ACEB6304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FD9-8644-4E3A-9125-DB53376742B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F375-AF26-4103-B7B1-B7ACEB6304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FD9-8644-4E3A-9125-DB53376742B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F375-AF26-4103-B7B1-B7ACEB6304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FD9-8644-4E3A-9125-DB53376742B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F375-AF26-4103-B7B1-B7ACEB6304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E7FD9-8644-4E3A-9125-DB53376742B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F375-AF26-4103-B7B1-B7ACEB63042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857387"/>
          </a:xfrm>
        </p:spPr>
        <p:txBody>
          <a:bodyPr/>
          <a:lstStyle/>
          <a:p>
            <a:r>
              <a:rPr lang="el-GR" dirty="0" smtClean="0"/>
              <a:t>Ας κάνουμε μια μηλιά , παιδιά.</a:t>
            </a:r>
            <a:br>
              <a:rPr lang="el-GR" dirty="0" smtClean="0"/>
            </a:br>
            <a:r>
              <a:rPr lang="el-GR" dirty="0" smtClean="0"/>
              <a:t>Μια πολύ εύκολη μηλιά…</a:t>
            </a:r>
            <a:endParaRPr lang="el-GR" dirty="0"/>
          </a:p>
        </p:txBody>
      </p:sp>
      <p:pic>
        <p:nvPicPr>
          <p:cNvPr id="5" name="4 - Εικόνα" descr="98887964_279585149890663_640717637759795200_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143116"/>
            <a:ext cx="4143385" cy="45763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Βάφουμε καφέ και από μέσα στα κομμένα κομμάτια</a:t>
            </a:r>
            <a:endParaRPr lang="el-GR" sz="3600" dirty="0"/>
          </a:p>
        </p:txBody>
      </p:sp>
      <p:pic>
        <p:nvPicPr>
          <p:cNvPr id="4" name="3 - Θέση περιεχομένου" descr="99440967_709022953248270_38177775315582976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714488"/>
            <a:ext cx="4153149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Τσαλακώνουμε το πράσινο χαρτί να γίνει σαν καπέλο μάγειρα, κάπως έτσι</a:t>
            </a:r>
            <a:endParaRPr lang="el-GR" sz="3600" dirty="0"/>
          </a:p>
        </p:txBody>
      </p:sp>
      <p:pic>
        <p:nvPicPr>
          <p:cNvPr id="4" name="3 - Θέση περιεχομένου" descr="99123278_253592619192954_2724914083659776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638" y="1600200"/>
            <a:ext cx="4994723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Βάζουμε κόλλα από μέσα στην κομμένη πλευρά του ρολού </a:t>
            </a:r>
            <a:endParaRPr lang="el-GR" sz="3600" dirty="0"/>
          </a:p>
        </p:txBody>
      </p:sp>
      <p:pic>
        <p:nvPicPr>
          <p:cNvPr id="4" name="3 - Θέση περιεχομένου" descr="98349690_246053976827924_73104984433680711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337" y="1600200"/>
            <a:ext cx="463532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κολλάμε το πράσινο χαρτί</a:t>
            </a:r>
            <a:endParaRPr lang="el-GR" sz="3600" dirty="0"/>
          </a:p>
        </p:txBody>
      </p:sp>
      <p:pic>
        <p:nvPicPr>
          <p:cNvPr id="4" name="3 - Θέση περιεχομένου" descr="100093734_355499172079051_801746431528612659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822" y="1600200"/>
            <a:ext cx="380235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Κόβουμε το κόκκινο χαρτί σε κομματάκια</a:t>
            </a:r>
            <a:endParaRPr lang="el-GR" sz="3600" dirty="0"/>
          </a:p>
        </p:txBody>
      </p:sp>
      <p:pic>
        <p:nvPicPr>
          <p:cNvPr id="4" name="3 - Θέση περιεχομένου" descr="99093108_544559386238042_146524657856964198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221" y="1600200"/>
            <a:ext cx="6061558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τα κάνουμε μπαλάκια</a:t>
            </a:r>
            <a:endParaRPr lang="el-GR" sz="3600" dirty="0"/>
          </a:p>
        </p:txBody>
      </p:sp>
      <p:pic>
        <p:nvPicPr>
          <p:cNvPr id="4" name="3 - Θέση περιεχομένου" descr="99008819_592955567996369_144466567510779494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225" y="1839119"/>
            <a:ext cx="6305550" cy="40481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Τα κολλάμε σε διάφορα σημεία στο πράσινο του δέντρου. Έτοιμα τα μήλα!!!</a:t>
            </a:r>
            <a:endParaRPr lang="el-GR" sz="3600" dirty="0"/>
          </a:p>
        </p:txBody>
      </p:sp>
      <p:pic>
        <p:nvPicPr>
          <p:cNvPr id="4" name="3 - Θέση περιεχομένου" descr="99140948_734362987102252_606462572898759475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326" y="1600200"/>
            <a:ext cx="4767348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Έτοιμη η Μηλιά </a:t>
            </a:r>
            <a:r>
              <a:rPr lang="el-GR" sz="3600" dirty="0" err="1" smtClean="0"/>
              <a:t>μας….και</a:t>
            </a:r>
            <a:r>
              <a:rPr lang="el-GR" sz="3600" dirty="0" smtClean="0"/>
              <a:t> γεμάτη ώριμα μήλα</a:t>
            </a:r>
            <a:endParaRPr lang="el-GR" sz="3600" dirty="0"/>
          </a:p>
        </p:txBody>
      </p:sp>
      <p:pic>
        <p:nvPicPr>
          <p:cNvPr id="4" name="3 - Θέση περιεχομένου" descr="98887964_279585149890663_640717637759795200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134" y="1600200"/>
            <a:ext cx="4097732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9375526_836779563472115_8948468102408962048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5" y="210162"/>
            <a:ext cx="5214974" cy="647892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Τι λέτε παιδιά</a:t>
            </a:r>
            <a:r>
              <a:rPr lang="en-US" sz="3600" dirty="0" smtClean="0"/>
              <a:t>;</a:t>
            </a:r>
            <a:br>
              <a:rPr lang="en-US" sz="3600" dirty="0" smtClean="0"/>
            </a:br>
            <a:r>
              <a:rPr lang="el-GR" sz="3600" dirty="0" smtClean="0"/>
              <a:t>Εύκολο δεν ήταν</a:t>
            </a:r>
            <a:r>
              <a:rPr lang="en-US" sz="3600" dirty="0" smtClean="0"/>
              <a:t>;</a:t>
            </a:r>
            <a:br>
              <a:rPr lang="en-US" sz="3600" dirty="0" smtClean="0"/>
            </a:br>
            <a:r>
              <a:rPr lang="el-GR" sz="3600" dirty="0"/>
              <a:t>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Να περνάτε καλά και να προσέχετε τον εαυτό σας.</a:t>
            </a:r>
            <a:br>
              <a:rPr lang="el-GR" sz="3600" dirty="0" smtClean="0"/>
            </a:br>
            <a:r>
              <a:rPr lang="el-GR" sz="3600" dirty="0" smtClean="0"/>
              <a:t>Η δασκάλα σας</a:t>
            </a:r>
            <a:br>
              <a:rPr lang="el-GR" sz="3600" dirty="0" smtClean="0"/>
            </a:br>
            <a:r>
              <a:rPr lang="el-GR" sz="3600" dirty="0" smtClean="0"/>
              <a:t>κυρία </a:t>
            </a:r>
            <a:r>
              <a:rPr lang="el-GR" sz="3600" dirty="0" err="1" smtClean="0"/>
              <a:t>Πάολα</a:t>
            </a:r>
            <a:endParaRPr lang="el-GR" sz="3600" dirty="0"/>
          </a:p>
        </p:txBody>
      </p:sp>
      <p:sp>
        <p:nvSpPr>
          <p:cNvPr id="4" name="3 - Καρδιά"/>
          <p:cNvSpPr/>
          <p:nvPr/>
        </p:nvSpPr>
        <p:spPr>
          <a:xfrm>
            <a:off x="7143768" y="507207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Τα υλικά που θα χρειαστούμε είναι</a:t>
            </a:r>
            <a:r>
              <a:rPr lang="en-US" sz="3600" dirty="0" smtClean="0"/>
              <a:t>: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ρολό από χαρτί υγείας</a:t>
            </a:r>
          </a:p>
          <a:p>
            <a:r>
              <a:rPr lang="el-GR" dirty="0" smtClean="0"/>
              <a:t>Ένα ψαλίδι</a:t>
            </a:r>
          </a:p>
          <a:p>
            <a:r>
              <a:rPr lang="el-GR" dirty="0" smtClean="0"/>
              <a:t>Χαρτί από εφημερίδα ή </a:t>
            </a:r>
            <a:r>
              <a:rPr lang="el-GR" dirty="0" smtClean="0"/>
              <a:t>χαρτοσακούλα </a:t>
            </a:r>
            <a:r>
              <a:rPr lang="el-GR" dirty="0" smtClean="0"/>
              <a:t>από το μανάβη</a:t>
            </a:r>
          </a:p>
          <a:p>
            <a:r>
              <a:rPr lang="el-GR" dirty="0" smtClean="0"/>
              <a:t>Κόλλα</a:t>
            </a:r>
          </a:p>
          <a:p>
            <a:r>
              <a:rPr lang="el-GR" dirty="0" smtClean="0"/>
              <a:t>Χρώματα και πινέλο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9060930_4187860554565105_395046025972154368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64" y="486720"/>
            <a:ext cx="8499640" cy="58712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Ανοίγουμε τη χαρτοσακούλα ή απλώνουμε την εφημερίδα</a:t>
            </a:r>
            <a:endParaRPr lang="el-GR" sz="3600" dirty="0"/>
          </a:p>
        </p:txBody>
      </p:sp>
      <p:pic>
        <p:nvPicPr>
          <p:cNvPr id="4" name="3 - Θέση περιεχομένου" descr="99431533_248320702910156_895479879400895283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928802"/>
            <a:ext cx="602925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Και βάφουμε με όσα πράσινα έχουμε ανάκατα</a:t>
            </a:r>
            <a:endParaRPr lang="el-GR" sz="3600" dirty="0"/>
          </a:p>
        </p:txBody>
      </p:sp>
      <p:pic>
        <p:nvPicPr>
          <p:cNvPr id="6" name="5 - Θέση περιεχομένου" descr="99425287_677957676172108_611175281169373593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71" y="1600200"/>
            <a:ext cx="602925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Βάφουμε ένα άλλο κομμάτι χαρτί με κόκκινα χρώματα</a:t>
            </a:r>
            <a:endParaRPr lang="el-GR" sz="3600" dirty="0"/>
          </a:p>
        </p:txBody>
      </p:sp>
      <p:pic>
        <p:nvPicPr>
          <p:cNvPr id="4" name="3 - Θέση περιεχομένου" descr="100843176_285405182485243_658371463027359744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71" y="1600200"/>
            <a:ext cx="602925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el-GR" sz="3600" dirty="0" smtClean="0"/>
              <a:t>Όσο στεγνώνουν αυτά που βάψαμε</a:t>
            </a:r>
            <a:br>
              <a:rPr lang="el-GR" sz="3600" dirty="0" smtClean="0"/>
            </a:br>
            <a:r>
              <a:rPr lang="el-GR" sz="3600" dirty="0" smtClean="0"/>
              <a:t>φτιάχνουμε το ρολό για να γίνει ο κορμός του δέντρου</a:t>
            </a:r>
            <a:endParaRPr lang="el-GR" sz="3600" dirty="0"/>
          </a:p>
        </p:txBody>
      </p:sp>
      <p:pic>
        <p:nvPicPr>
          <p:cNvPr id="4" name="3 - Θέση περιεχομένου" descr="98339310_757449921325997_86215551419605319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950" y="2071688"/>
            <a:ext cx="5430100" cy="40544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Κόβουμε γύρω γύρω στη μια πλευρά του ρολού όπως δείχνουν οι γραμμές κάτω</a:t>
            </a:r>
            <a:endParaRPr lang="el-GR" sz="3600" dirty="0"/>
          </a:p>
        </p:txBody>
      </p:sp>
      <p:pic>
        <p:nvPicPr>
          <p:cNvPr id="4" name="3 - Θέση περιεχομένου" descr="100820993_281539579886852_617971170985115648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3379386" cy="4525963"/>
          </a:xfrm>
        </p:spPr>
      </p:pic>
      <p:pic>
        <p:nvPicPr>
          <p:cNvPr id="5" name="4 - Εικόνα" descr="98443992_2556561251325878_497145552593485824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285992"/>
            <a:ext cx="4523535" cy="33956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βάφουμε τον κορμό καφέ</a:t>
            </a:r>
            <a:endParaRPr lang="el-GR" sz="3600" dirty="0"/>
          </a:p>
        </p:txBody>
      </p:sp>
      <p:pic>
        <p:nvPicPr>
          <p:cNvPr id="4" name="3 - Θέση περιεχομένου" descr="99158858_1072465499814291_281515303447088332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4006235" cy="4525963"/>
          </a:xfrm>
        </p:spPr>
      </p:pic>
      <p:pic>
        <p:nvPicPr>
          <p:cNvPr id="6" name="5 - Εικόνα" descr="99060931_2694654584136631_504481074126205747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785926"/>
            <a:ext cx="3938578" cy="43281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149</Words>
  <Application>Microsoft Office PowerPoint</Application>
  <PresentationFormat>Προβολή στην οθόνη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Ας κάνουμε μια μηλιά , παιδιά. Μια πολύ εύκολη μηλιά…</vt:lpstr>
      <vt:lpstr>Τα υλικά που θα χρειαστούμε είναι:</vt:lpstr>
      <vt:lpstr>Παρουσίαση του PowerPoint</vt:lpstr>
      <vt:lpstr>Ανοίγουμε τη χαρτοσακούλα ή απλώνουμε την εφημερίδα</vt:lpstr>
      <vt:lpstr>Και βάφουμε με όσα πράσινα έχουμε ανάκατα</vt:lpstr>
      <vt:lpstr>Βάφουμε ένα άλλο κομμάτι χαρτί με κόκκινα χρώματα</vt:lpstr>
      <vt:lpstr>Όσο στεγνώνουν αυτά που βάψαμε φτιάχνουμε το ρολό για να γίνει ο κορμός του δέντρου</vt:lpstr>
      <vt:lpstr>Κόβουμε γύρω γύρω στη μια πλευρά του ρολού όπως δείχνουν οι γραμμές κάτω</vt:lpstr>
      <vt:lpstr>Και βάφουμε τον κορμό καφέ</vt:lpstr>
      <vt:lpstr>Βάφουμε καφέ και από μέσα στα κομμένα κομμάτια</vt:lpstr>
      <vt:lpstr>Τσαλακώνουμε το πράσινο χαρτί να γίνει σαν καπέλο μάγειρα, κάπως έτσι</vt:lpstr>
      <vt:lpstr>Βάζουμε κόλλα από μέσα στην κομμένη πλευρά του ρολού </vt:lpstr>
      <vt:lpstr>Και κολλάμε το πράσινο χαρτί</vt:lpstr>
      <vt:lpstr>Κόβουμε το κόκκινο χαρτί σε κομματάκια</vt:lpstr>
      <vt:lpstr>Και τα κάνουμε μπαλάκια</vt:lpstr>
      <vt:lpstr>Τα κολλάμε σε διάφορα σημεία στο πράσινο του δέντρου. Έτοιμα τα μήλα!!!</vt:lpstr>
      <vt:lpstr>Έτοιμη η Μηλιά μας….και γεμάτη ώριμα μήλα</vt:lpstr>
      <vt:lpstr>Παρουσίαση του PowerPoint</vt:lpstr>
      <vt:lpstr>Τι λέτε παιδιά; Εύκολο δεν ήταν;   Να περνάτε καλά και να προσέχετε τον εαυτό σας. Η δασκάλα σας κυρία Πάολα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Ας κάνουμε μια μηλιά , παιδιά. Μια πολύ εύκολη μηλιά…</dc:title>
  <dc:creator>12</dc:creator>
  <cp:lastModifiedBy>Lenovo</cp:lastModifiedBy>
  <cp:revision>4</cp:revision>
  <dcterms:created xsi:type="dcterms:W3CDTF">2020-05-23T17:45:18Z</dcterms:created>
  <dcterms:modified xsi:type="dcterms:W3CDTF">2020-05-24T05:22:59Z</dcterms:modified>
</cp:coreProperties>
</file>