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63AF9-5B0F-4771-A8B6-839DB9B66EA2}" type="datetimeFigureOut">
              <a:rPr lang="el-GR" smtClean="0"/>
              <a:t>12/5/2020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5EB4E-9F76-4DCE-9B3D-3D15F9CEAEBC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500198"/>
          </a:xfrm>
        </p:spPr>
        <p:txBody>
          <a:bodyPr>
            <a:noAutofit/>
          </a:bodyPr>
          <a:lstStyle/>
          <a:p>
            <a:r>
              <a:rPr lang="el-GR" sz="3600" dirty="0" smtClean="0"/>
              <a:t>Γεια σας παιδιά!!</a:t>
            </a:r>
            <a:br>
              <a:rPr lang="el-GR" sz="3600" dirty="0" smtClean="0"/>
            </a:br>
            <a:r>
              <a:rPr lang="el-GR" sz="3600" dirty="0" smtClean="0"/>
              <a:t>Να σας συστήσω τον </a:t>
            </a:r>
            <a:r>
              <a:rPr lang="el-GR" sz="3600" dirty="0" err="1" smtClean="0"/>
              <a:t>Άντυ</a:t>
            </a:r>
            <a:r>
              <a:rPr lang="el-GR" sz="3600" dirty="0" smtClean="0"/>
              <a:t> το φιδάκι. Να </a:t>
            </a:r>
            <a:r>
              <a:rPr lang="el-GR" sz="3600" dirty="0" smtClean="0"/>
              <a:t>του  φτιάξουμε παρέα</a:t>
            </a:r>
            <a:r>
              <a:rPr lang="en-US" sz="3600" dirty="0" smtClean="0"/>
              <a:t>;</a:t>
            </a:r>
            <a:endParaRPr lang="el-GR" sz="3600" dirty="0"/>
          </a:p>
        </p:txBody>
      </p:sp>
      <p:pic>
        <p:nvPicPr>
          <p:cNvPr id="5" name="4 - Εικόνα" descr="96249531_251764159400085_6119327355887419392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2285992"/>
            <a:ext cx="3643337" cy="42210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Και λίγο πιο πάνω κολλάμε τα δύο στρογγυλά για ματάκια</a:t>
            </a:r>
            <a:endParaRPr lang="el-GR" sz="3600" dirty="0"/>
          </a:p>
        </p:txBody>
      </p:sp>
      <p:pic>
        <p:nvPicPr>
          <p:cNvPr id="4" name="3 - Θέση περιεχομένου" descr="96514860_1072977216430147_8875601250633121792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4546" y="1653258"/>
            <a:ext cx="4500594" cy="487294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Με το μαύρο μαρκαδόρο κάνουμε βούλες στο σώμα του</a:t>
            </a:r>
            <a:endParaRPr lang="el-GR" sz="3600" dirty="0"/>
          </a:p>
        </p:txBody>
      </p:sp>
      <p:pic>
        <p:nvPicPr>
          <p:cNvPr id="4" name="3 - Θέση περιεχομένου" descr="96520908_1143600742657757_626223427946859724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8506" y="1600200"/>
            <a:ext cx="4334799" cy="4829196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Έτοιμος ο φίλος του </a:t>
            </a:r>
            <a:r>
              <a:rPr lang="el-GR" sz="3600" dirty="0" err="1" smtClean="0"/>
              <a:t>Άντυ</a:t>
            </a:r>
            <a:r>
              <a:rPr lang="el-GR" sz="3600" dirty="0" smtClean="0"/>
              <a:t>.</a:t>
            </a:r>
            <a:br>
              <a:rPr lang="el-GR" sz="3600" dirty="0" smtClean="0"/>
            </a:br>
            <a:r>
              <a:rPr lang="el-GR" sz="3600" dirty="0" smtClean="0"/>
              <a:t>Πώς λέτε να τον βαφτίσουμε</a:t>
            </a:r>
            <a:r>
              <a:rPr lang="en-US" sz="3600" dirty="0" smtClean="0"/>
              <a:t>;</a:t>
            </a:r>
            <a:endParaRPr lang="el-GR" sz="3600" dirty="0"/>
          </a:p>
        </p:txBody>
      </p:sp>
      <p:pic>
        <p:nvPicPr>
          <p:cNvPr id="4" name="3 - Θέση περιεχομένου" descr="96737055_272499577255081_781466546433163264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1251" y="1600200"/>
            <a:ext cx="4501498" cy="452596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Τι ωραία να έχεις παρέα!!!</a:t>
            </a:r>
            <a:endParaRPr lang="el-GR" sz="3600" dirty="0"/>
          </a:p>
        </p:txBody>
      </p:sp>
      <p:pic>
        <p:nvPicPr>
          <p:cNvPr id="8" name="7 - Θέση περιεχομένου" descr="96702569_654936225238615_112331628644558438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214422"/>
            <a:ext cx="3975709" cy="532461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l-GR" dirty="0" smtClean="0"/>
              <a:t>Καλή διασκέδαση παιδιά!!!</a:t>
            </a:r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r>
              <a:rPr lang="el-GR" dirty="0" smtClean="0"/>
              <a:t>                                       Η δασκάλα σας κυρία </a:t>
            </a:r>
            <a:r>
              <a:rPr lang="el-GR" dirty="0" err="1" smtClean="0"/>
              <a:t>Πάολα</a:t>
            </a:r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3 - Εικόνα" descr="96419854_3142349179157334_510720018352806297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1142984"/>
            <a:ext cx="3071834" cy="411406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Τα υλικά που θα χρειαστούμε για </a:t>
            </a:r>
            <a:r>
              <a:rPr lang="el-GR" sz="3600" dirty="0" smtClean="0"/>
              <a:t>το</a:t>
            </a:r>
            <a:r>
              <a:rPr lang="el-GR" sz="3600" dirty="0"/>
              <a:t>ν</a:t>
            </a:r>
            <a:r>
              <a:rPr lang="el-GR" sz="3600" dirty="0" smtClean="0"/>
              <a:t> </a:t>
            </a:r>
            <a:r>
              <a:rPr lang="el-GR" sz="3600" dirty="0" smtClean="0"/>
              <a:t>φίλο </a:t>
            </a:r>
            <a:r>
              <a:rPr lang="el-GR" sz="3600" dirty="0" smtClean="0"/>
              <a:t>του </a:t>
            </a:r>
            <a:r>
              <a:rPr lang="el-GR" sz="3600" dirty="0" err="1" smtClean="0"/>
              <a:t>Άντυ</a:t>
            </a:r>
            <a:r>
              <a:rPr lang="el-GR" sz="3600" dirty="0" smtClean="0"/>
              <a:t> </a:t>
            </a:r>
            <a:r>
              <a:rPr lang="el-GR" sz="3600" dirty="0" smtClean="0"/>
              <a:t>είναι</a:t>
            </a:r>
            <a:r>
              <a:rPr lang="en-US" sz="3600" dirty="0" smtClean="0"/>
              <a:t>: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Ρολό από χαρτί υγείας</a:t>
            </a:r>
          </a:p>
          <a:p>
            <a:r>
              <a:rPr lang="el-GR" dirty="0" smtClean="0"/>
              <a:t>Ψαλίδι</a:t>
            </a:r>
          </a:p>
          <a:p>
            <a:r>
              <a:rPr lang="el-GR" dirty="0" smtClean="0"/>
              <a:t>Χρώματα</a:t>
            </a:r>
          </a:p>
          <a:p>
            <a:r>
              <a:rPr lang="el-GR" dirty="0" smtClean="0"/>
              <a:t>Κόλλα</a:t>
            </a:r>
          </a:p>
          <a:p>
            <a:r>
              <a:rPr lang="el-GR" dirty="0" smtClean="0"/>
              <a:t>Κόκκινο μαρκαδόρο</a:t>
            </a:r>
          </a:p>
          <a:p>
            <a:r>
              <a:rPr lang="el-GR" dirty="0" smtClean="0"/>
              <a:t>Μαύρο μαρκαδόρο</a:t>
            </a:r>
          </a:p>
          <a:p>
            <a:r>
              <a:rPr lang="el-GR" dirty="0" smtClean="0"/>
              <a:t>Άσπρο χαρτί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- Θέση περιεχομένου" descr="96520907_233562471074075_6059645272026251264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 rot="5400000">
            <a:off x="1627828" y="-341999"/>
            <a:ext cx="6131797" cy="767300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Βάφουμε το ρολό με τα χρώματα που θέλουμε</a:t>
            </a:r>
            <a:endParaRPr lang="el-GR" sz="3600" dirty="0"/>
          </a:p>
        </p:txBody>
      </p:sp>
      <p:pic>
        <p:nvPicPr>
          <p:cNvPr id="4" name="3 - Θέση περιεχομένου" descr="96411864_575331400029620_90450582318140620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857364"/>
            <a:ext cx="4350926" cy="45259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Autofit/>
          </a:bodyPr>
          <a:lstStyle/>
          <a:p>
            <a:r>
              <a:rPr lang="el-GR" sz="3600" dirty="0" smtClean="0"/>
              <a:t>Μέχρι να στεγνώσει το ρολό σχεδιάζουμε μικρά τρίγωνα και μικρά στρογγυλά στο άσπρο χαρτί </a:t>
            </a:r>
            <a:endParaRPr lang="el-GR" sz="3600" dirty="0"/>
          </a:p>
        </p:txBody>
      </p:sp>
      <p:pic>
        <p:nvPicPr>
          <p:cNvPr id="4" name="3 - Θέση περιεχομένου" descr="96542470_252418609334363_15667839691338547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071678"/>
            <a:ext cx="5929354" cy="444701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785950"/>
          </a:xfrm>
        </p:spPr>
        <p:txBody>
          <a:bodyPr>
            <a:normAutofit/>
          </a:bodyPr>
          <a:lstStyle/>
          <a:p>
            <a:r>
              <a:rPr lang="el-GR" sz="3600" dirty="0" smtClean="0"/>
              <a:t>Τα κόβουμε και βάφουμε κόκκινα τα </a:t>
            </a:r>
            <a:r>
              <a:rPr lang="el-GR" sz="3600" dirty="0" err="1" smtClean="0"/>
              <a:t>τριγωνάκια</a:t>
            </a:r>
            <a:r>
              <a:rPr lang="el-GR" sz="3600" dirty="0" smtClean="0"/>
              <a:t> και κάνουμε μια μαύρη βούλα στα στρογγυλά</a:t>
            </a:r>
            <a:endParaRPr lang="el-GR" sz="3600" dirty="0"/>
          </a:p>
        </p:txBody>
      </p:sp>
      <p:pic>
        <p:nvPicPr>
          <p:cNvPr id="4" name="3 - Θέση περιεχομένου" descr="96521720_2790912157693185_239282210132197376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2976" y="2143116"/>
            <a:ext cx="7057209" cy="429059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Με το ψαλίδι κόβουμε το ρολό σε μια λωρίδα</a:t>
            </a:r>
            <a:endParaRPr lang="el-GR" sz="3600" dirty="0"/>
          </a:p>
        </p:txBody>
      </p:sp>
      <p:pic>
        <p:nvPicPr>
          <p:cNvPr id="4" name="3 - Θέση περιεχομένου" descr="96588853_784943938702930_3553984475643772928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643050"/>
            <a:ext cx="6372215" cy="478340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Για να γίνει έτσι</a:t>
            </a:r>
            <a:endParaRPr lang="el-GR" sz="3600" dirty="0"/>
          </a:p>
        </p:txBody>
      </p:sp>
      <p:pic>
        <p:nvPicPr>
          <p:cNvPr id="4" name="3 - Θέση περιεχομένου" descr="96290722_617939409064244_623672370703368192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3950" y="1877219"/>
            <a:ext cx="6896100" cy="397192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288"/>
          </a:xfrm>
        </p:spPr>
        <p:txBody>
          <a:bodyPr>
            <a:noAutofit/>
          </a:bodyPr>
          <a:lstStyle/>
          <a:p>
            <a:r>
              <a:rPr lang="el-GR" sz="3600" dirty="0" smtClean="0"/>
              <a:t>Στη μια του άκρη του κολλάμε τα δύο </a:t>
            </a:r>
            <a:r>
              <a:rPr lang="el-GR" sz="3600" dirty="0" err="1" smtClean="0"/>
              <a:t>τριγωνάκια</a:t>
            </a:r>
            <a:r>
              <a:rPr lang="el-GR" sz="3600" dirty="0" smtClean="0"/>
              <a:t>. Αυτή είναι η διχαλωτή γλώσσα του</a:t>
            </a:r>
            <a:endParaRPr lang="el-GR" sz="3600" dirty="0"/>
          </a:p>
        </p:txBody>
      </p:sp>
      <p:pic>
        <p:nvPicPr>
          <p:cNvPr id="4" name="3 - Θέση περιεχομένου" descr="96523239_540027110038360_354164420567367680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928802"/>
            <a:ext cx="4120249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135</Words>
  <Application>Microsoft Office PowerPoint</Application>
  <PresentationFormat>Προβολή στην οθόνη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Γεια σας παιδιά!! Να σας συστήσω τον Άντυ το φιδάκι. Να του  φτιάξουμε παρέα;</vt:lpstr>
      <vt:lpstr>Τα υλικά που θα χρειαστούμε για τον φίλο του Άντυ είναι:</vt:lpstr>
      <vt:lpstr>Παρουσίαση του PowerPoint</vt:lpstr>
      <vt:lpstr>Βάφουμε το ρολό με τα χρώματα που θέλουμε</vt:lpstr>
      <vt:lpstr>Μέχρι να στεγνώσει το ρολό σχεδιάζουμε μικρά τρίγωνα και μικρά στρογγυλά στο άσπρο χαρτί </vt:lpstr>
      <vt:lpstr>Τα κόβουμε και βάφουμε κόκκινα τα τριγωνάκια και κάνουμε μια μαύρη βούλα στα στρογγυλά</vt:lpstr>
      <vt:lpstr>Με το ψαλίδι κόβουμε το ρολό σε μια λωρίδα</vt:lpstr>
      <vt:lpstr>Για να γίνει έτσι</vt:lpstr>
      <vt:lpstr>Στη μια του άκρη του κολλάμε τα δύο τριγωνάκια. Αυτή είναι η διχαλωτή γλώσσα του</vt:lpstr>
      <vt:lpstr>Και λίγο πιο πάνω κολλάμε τα δύο στρογγυλά για ματάκια</vt:lpstr>
      <vt:lpstr>Με το μαύρο μαρκαδόρο κάνουμε βούλες στο σώμα του</vt:lpstr>
      <vt:lpstr>Έτοιμος ο φίλος του Άντυ. Πώς λέτε να τον βαφτίσουμε;</vt:lpstr>
      <vt:lpstr>Τι ωραία να έχεις παρέα!!!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Γεια σας παιδιά!! Να σας συστήσω τον Άντυ το φιδάκι. Να του φτιάξουμε παρέα;</dc:title>
  <dc:creator>12</dc:creator>
  <cp:lastModifiedBy>Lenovo</cp:lastModifiedBy>
  <cp:revision>4</cp:revision>
  <dcterms:created xsi:type="dcterms:W3CDTF">2020-05-12T05:46:53Z</dcterms:created>
  <dcterms:modified xsi:type="dcterms:W3CDTF">2020-05-12T07:09:23Z</dcterms:modified>
</cp:coreProperties>
</file>