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Θέση ημερομηνίας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Θέση υποσέλιδου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Θέση αριθμού διαφάνειας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2457741-10D2-4613-93C1-0AB9E4273230}" type="slidenum">
              <a:t>‹#›</a:t>
            </a:fld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37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" name="Θέση κεφαλίδας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4791C662-6FF5-49B4-996B-908E0862FF6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8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l-G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6E6443-97C8-436F-B5D1-C6423C73B1F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2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B94F5F-A7D3-49E8-BE92-E68EFF662BD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61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B8B18-EF86-47AA-9E80-60839BFA1CF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30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B48B8F-DE11-40CC-BA1B-EF1711777B3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40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B0681D-F514-431C-961C-E8BD59DCFA9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66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78089-651F-4727-A436-6B8E14F2277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090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804C6B-6796-40F2-BD34-7FC848838DC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61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4AC35C-4176-4A3B-8E38-E448F733792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56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E8DB59-9984-4FA2-A42B-E84E54E4A03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95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455219-81AD-44BB-B9E0-E567F8AF0F9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24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EBF6F6-28A2-4076-B158-9BBCB67BFDB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36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l-G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l-G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l-G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l-G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884F1762-703E-4697-AC25-A5F780B848C7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l-G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l-G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sz="2800">
                <a:solidFill>
                  <a:srgbClr val="0000FF"/>
                </a:solidFill>
              </a:rPr>
              <a:t>Δημιουργώ το δικό μου κόσμο με σχήματα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1872000"/>
            <a:ext cx="7374599" cy="444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720000" y="393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800">
                <a:solidFill>
                  <a:srgbClr val="3333FF"/>
                </a:solidFill>
              </a:rPr>
              <a:t>Υλικά – μέσα</a:t>
            </a:r>
            <a:br>
              <a:rPr lang="el-GR" sz="2800">
                <a:solidFill>
                  <a:srgbClr val="3333FF"/>
                </a:solidFill>
              </a:rPr>
            </a:br>
            <a:r>
              <a:rPr lang="el-GR" sz="2800">
                <a:solidFill>
                  <a:srgbClr val="3333FF"/>
                </a:solidFill>
              </a:rPr>
              <a:t>Χρωματιστά χαρτιά , κόλλα  , ψαλιδάκι , μαρκαδόροι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2160000"/>
            <a:ext cx="8063999" cy="4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720000" y="609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800">
                <a:solidFill>
                  <a:srgbClr val="0000FF"/>
                </a:solidFill>
              </a:rPr>
              <a:t>Σχεδιάστε γεωμετρικά σχήματα σε χρωματιστά χαρτιά</a:t>
            </a:r>
            <a:br>
              <a:rPr lang="el-GR" sz="2800">
                <a:solidFill>
                  <a:srgbClr val="0000FF"/>
                </a:solidFill>
              </a:rPr>
            </a:br>
            <a:r>
              <a:rPr lang="el-GR" sz="2800">
                <a:solidFill>
                  <a:srgbClr val="0000FF"/>
                </a:solidFill>
              </a:rPr>
              <a:t/>
            </a:r>
            <a:br>
              <a:rPr lang="el-GR" sz="2800">
                <a:solidFill>
                  <a:srgbClr val="0000FF"/>
                </a:solidFill>
              </a:rPr>
            </a:br>
            <a:endParaRPr lang="el-GR" sz="2800">
              <a:solidFill>
                <a:srgbClr val="0000FF"/>
              </a:solidFill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655999"/>
            <a:ext cx="8495280" cy="51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800">
                <a:solidFill>
                  <a:srgbClr val="0000FF"/>
                </a:solidFill>
              </a:rPr>
              <a:t>Σχεδιάστε σχήματα σε διαφορετικά μεγέθη ( μικρά – μεγάλα )και κόψτε τα με το ψαλιδάκι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5160" y="1667160"/>
            <a:ext cx="7746840" cy="517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800">
                <a:solidFill>
                  <a:srgbClr val="0066FF"/>
                </a:solidFill>
              </a:rPr>
              <a:t> Επιλέξτε τα σχήματα που ταιριάζουν  για να σχηματίσετε σπίτια.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719" y="1769400"/>
            <a:ext cx="9069840" cy="498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1080000"/>
            <a:ext cx="7416000" cy="54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sz="2800">
                <a:solidFill>
                  <a:srgbClr val="00CC33"/>
                </a:solidFill>
              </a:rPr>
              <a:t>Φτιάχνω το δικό μου κόσμο με σχήματα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sz="2800">
                <a:solidFill>
                  <a:srgbClr val="0000CC"/>
                </a:solidFill>
              </a:rPr>
              <a:t>ΚΑΛΗ ΕΠΙΤΥΧΙΑ !!</a:t>
            </a:r>
            <a:r>
              <a:rPr lang="el-GR" sz="2800"/>
              <a:t/>
            </a:r>
            <a:br>
              <a:rPr lang="el-GR" sz="2800"/>
            </a:br>
            <a:r>
              <a:rPr lang="el-GR" sz="2800"/>
              <a:t/>
            </a:r>
            <a:br>
              <a:rPr lang="el-GR" sz="2800"/>
            </a:br>
            <a:r>
              <a:rPr lang="el-GR" sz="2800">
                <a:solidFill>
                  <a:srgbClr val="009933"/>
                </a:solidFill>
              </a:rPr>
              <a:t>ΣΑΒΒΑΣ ΧΑΛΚΙΔΗΣ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2140200"/>
            <a:ext cx="9067680" cy="49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ογ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53</Words>
  <Application>Microsoft Office PowerPoint</Application>
  <PresentationFormat>Προβολή στην οθόνη (4:3)</PresentationFormat>
  <Paragraphs>7</Paragraphs>
  <Slides>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Προεπιλογή</vt:lpstr>
      <vt:lpstr>Δημιουργώ το δικό μου κόσμο με σχήματα</vt:lpstr>
      <vt:lpstr>Υλικά – μέσα Χρωματιστά χαρτιά , κόλλα  , ψαλιδάκι , μαρκαδόροι</vt:lpstr>
      <vt:lpstr>Σχεδιάστε γεωμετρικά σχήματα σε χρωματιστά χαρτιά  </vt:lpstr>
      <vt:lpstr>Σχεδιάστε σχήματα σε διαφορετικά μεγέθη ( μικρά – μεγάλα )και κόψτε τα με το ψαλιδάκι</vt:lpstr>
      <vt:lpstr> Επιλέξτε τα σχήματα που ταιριάζουν  για να σχηματίσετε σπίτια.</vt:lpstr>
      <vt:lpstr>Παρουσίαση του PowerPoint</vt:lpstr>
      <vt:lpstr>Φτιάχνω το δικό μου κόσμο με σχήματα</vt:lpstr>
      <vt:lpstr>ΚΑΛΗ ΕΠΙΤΥΧΙΑ !!  ΣΑΒΒΑΣ ΧΑΛΚΙΔΗΣ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Δημιουργώ το δικό μου κόσμο με σχήματα</dc:title>
  <dc:creator>Lenovo</dc:creator>
  <cp:lastModifiedBy>Lenovo</cp:lastModifiedBy>
  <cp:revision>7</cp:revision>
  <dcterms:created xsi:type="dcterms:W3CDTF">2020-05-26T12:20:02Z</dcterms:created>
  <dcterms:modified xsi:type="dcterms:W3CDTF">2020-05-26T17:10:27Z</dcterms:modified>
</cp:coreProperties>
</file>