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0BB4-CFB0-4E7D-ABAF-4C123DFF0B14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9D8B-5DA5-4F6A-851B-22990D0BEF8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/>
          <a:lstStyle/>
          <a:p>
            <a:r>
              <a:rPr lang="el-GR" dirty="0" smtClean="0"/>
              <a:t>Ζωγραφική   Με   λουλούδια!!!</a:t>
            </a:r>
            <a:endParaRPr lang="el-GR" dirty="0"/>
          </a:p>
        </p:txBody>
      </p:sp>
      <p:pic>
        <p:nvPicPr>
          <p:cNvPr id="5" name="4 - Εικόνα" descr="95014945_2498373433808839_27445867991070146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9295" y="819608"/>
            <a:ext cx="4853974" cy="6500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Μπορώ απλά να πειραματιστώ με τα χρώματα που βγάζουν τα πέταλα των λουλουδιών που μάζεψα</a:t>
            </a:r>
            <a:endParaRPr lang="el-GR" sz="3600" dirty="0"/>
          </a:p>
        </p:txBody>
      </p:sp>
      <p:pic>
        <p:nvPicPr>
          <p:cNvPr id="4" name="3 - Θέση περιεχομένου" descr="94980658_228897681724392_24350186474716528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6143668" cy="44152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Ή να κάνω ότι εικόνα μου έρχεται στο μυαλό</a:t>
            </a:r>
            <a:endParaRPr lang="el-GR" sz="3600" dirty="0"/>
          </a:p>
        </p:txBody>
      </p:sp>
      <p:pic>
        <p:nvPicPr>
          <p:cNvPr id="4" name="3 - Θέση περιεχομένου" descr="95159579_261558468299560_23608578337186775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06" y="1600200"/>
            <a:ext cx="3761395" cy="50375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Καλή διασκέδαση παιδιά!!!!</a:t>
            </a:r>
            <a:endParaRPr lang="el-GR" dirty="0"/>
          </a:p>
        </p:txBody>
      </p:sp>
      <p:pic>
        <p:nvPicPr>
          <p:cNvPr id="4" name="3 - Θέση περιεχομένου" descr="94955124_262641715128097_56539207139632087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56038"/>
            <a:ext cx="6072230" cy="49118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Σας </a:t>
            </a:r>
            <a:r>
              <a:rPr lang="el-GR" dirty="0" smtClean="0"/>
              <a:t>εύχομαι καλή Πρωτομαγιά!!</a:t>
            </a:r>
          </a:p>
          <a:p>
            <a:pPr>
              <a:buNone/>
            </a:pPr>
            <a:r>
              <a:rPr lang="el-GR" dirty="0" smtClean="0"/>
              <a:t>Η δασκάλα σας κυρία </a:t>
            </a:r>
            <a:r>
              <a:rPr lang="el-GR" dirty="0" err="1" smtClean="0"/>
              <a:t>Πάολα</a:t>
            </a:r>
            <a:r>
              <a:rPr lang="el-GR" dirty="0" smtClean="0"/>
              <a:t>…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95193297_649014552612198_87896407143140556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5429288" cy="4152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     Γεια σας παιδιά!!!</a:t>
            </a:r>
            <a:endParaRPr lang="el-GR" dirty="0"/>
          </a:p>
          <a:p>
            <a:pPr>
              <a:buNone/>
            </a:pPr>
            <a:r>
              <a:rPr lang="el-GR" dirty="0" smtClean="0"/>
              <a:t>Χθες το απόγευμα βγήκα για να περπατήσω στη γειτονιά μου για να ξεμουδιάσω. </a:t>
            </a:r>
          </a:p>
          <a:p>
            <a:pPr>
              <a:buNone/>
            </a:pPr>
            <a:r>
              <a:rPr lang="el-GR" dirty="0" smtClean="0"/>
              <a:t>Παντού έβλεπα ανθισμένα λουλούδια που μοσχοβολούσαν.</a:t>
            </a:r>
          </a:p>
          <a:p>
            <a:pPr>
              <a:buNone/>
            </a:pPr>
            <a:r>
              <a:rPr lang="el-GR" dirty="0" smtClean="0"/>
              <a:t>Μάζεψα μερικά και όταν γύρισα σπίτι σκέφτηκα να σας δείξω πώς μπορούμε να ζωγραφίσουμε με λουλούδια.</a:t>
            </a:r>
          </a:p>
          <a:p>
            <a:pPr>
              <a:buNone/>
            </a:pPr>
            <a:r>
              <a:rPr lang="el-GR" dirty="0" smtClean="0"/>
              <a:t>Τι λέτε</a:t>
            </a:r>
            <a:r>
              <a:rPr lang="en-US" dirty="0" smtClean="0"/>
              <a:t>; </a:t>
            </a:r>
            <a:r>
              <a:rPr lang="el-GR" dirty="0" smtClean="0"/>
              <a:t> δοκιμάζουμε</a:t>
            </a:r>
            <a:r>
              <a:rPr lang="en-US" dirty="0" smtClean="0"/>
              <a:t>;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Υλικά που θα χρειαστούμε είναι</a:t>
            </a:r>
            <a:r>
              <a:rPr lang="en-US" sz="3600" dirty="0" smtClean="0"/>
              <a:t>: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χαρτί για να ζωγραφίσουμε </a:t>
            </a:r>
            <a:br>
              <a:rPr lang="el-GR" sz="3600" dirty="0" smtClean="0"/>
            </a:br>
            <a:r>
              <a:rPr lang="el-GR" sz="3600" dirty="0" smtClean="0"/>
              <a:t>λουλούδια και φύλλα από τα φυτά</a:t>
            </a:r>
            <a:endParaRPr lang="el-GR" sz="3600" dirty="0"/>
          </a:p>
        </p:txBody>
      </p:sp>
      <p:pic>
        <p:nvPicPr>
          <p:cNvPr id="6" name="5 - Θέση περιεχομένου" descr="95363007_514437712585983_69649925866751262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55531" y="1855469"/>
            <a:ext cx="3947188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Παίρνω ένα πράσινο φύλλο το κρατάω στα δάχτυλά μου και το πιέζω στο χαρτί</a:t>
            </a:r>
            <a:endParaRPr lang="el-GR" sz="3600" dirty="0"/>
          </a:p>
        </p:txBody>
      </p:sp>
      <p:pic>
        <p:nvPicPr>
          <p:cNvPr id="6" name="5 - Θέση περιεχομένου" descr="95542361_565906567387163_34554014642334597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594840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Βλέπω ότι αφήνει πράσινο αποτύπωμα</a:t>
            </a:r>
            <a:endParaRPr lang="el-GR" sz="3600" dirty="0"/>
          </a:p>
        </p:txBody>
      </p:sp>
      <p:pic>
        <p:nvPicPr>
          <p:cNvPr id="4" name="3 - Θέση περιεχομένου" descr="94780217_248595919676597_47480366873161236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346" y="1785927"/>
            <a:ext cx="6338029" cy="42148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Συνεχίζω και φτιάχνω το σχήμα που θέλω. Ας πούμε έναν κύκλο. </a:t>
            </a:r>
            <a:endParaRPr lang="el-GR" sz="3600" dirty="0"/>
          </a:p>
        </p:txBody>
      </p:sp>
      <p:pic>
        <p:nvPicPr>
          <p:cNvPr id="4" name="3 - Θέση περιεχομένου" descr="94926933_915230482241510_6925320725381251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215238" cy="4899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Διαλέγω ένα πέταλο λουλουδιού χρωματιστό και κάνω μικρά </a:t>
            </a:r>
            <a:r>
              <a:rPr lang="el-GR" sz="3600" dirty="0" err="1" smtClean="0"/>
              <a:t>κυκλάκια</a:t>
            </a:r>
            <a:r>
              <a:rPr lang="el-GR" sz="3600" dirty="0" smtClean="0"/>
              <a:t> πάνω στο μεγάλο κύκλο </a:t>
            </a:r>
            <a:endParaRPr lang="el-GR" sz="3600" dirty="0"/>
          </a:p>
        </p:txBody>
      </p:sp>
      <p:pic>
        <p:nvPicPr>
          <p:cNvPr id="4" name="3 - Θέση περιεχομένου" descr="95285438_223039532313740_47745479398863667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06088"/>
            <a:ext cx="6072230" cy="46201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Κάνω το ίδιο με άλλο χρώμα πέταλα</a:t>
            </a:r>
            <a:endParaRPr lang="el-GR" sz="3600" dirty="0"/>
          </a:p>
        </p:txBody>
      </p:sp>
      <p:pic>
        <p:nvPicPr>
          <p:cNvPr id="4" name="3 - Θέση περιεχομένου" descr="94780221_1493549237481485_35836771694039531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71562"/>
            <a:ext cx="6500857" cy="49463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Έτοιμο το στεφάνι μου!!!</a:t>
            </a:r>
            <a:endParaRPr lang="el-GR" dirty="0"/>
          </a:p>
        </p:txBody>
      </p:sp>
      <p:pic>
        <p:nvPicPr>
          <p:cNvPr id="4" name="3 - Θέση περιεχομένου" descr="95145667_233851241383311_12655747429795102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706" y="1374099"/>
            <a:ext cx="6768442" cy="512673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155</Words>
  <Application>Microsoft Office PowerPoint</Application>
  <PresentationFormat>Προβολή στην οθόνη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Ζωγραφική   Με   λουλούδια!!!</vt:lpstr>
      <vt:lpstr>Διαφάνεια 2</vt:lpstr>
      <vt:lpstr>Υλικά που θα χρειαστούμε είναι: χαρτί για να ζωγραφίσουμε  λουλούδια και φύλλα από τα φυτά</vt:lpstr>
      <vt:lpstr>Παίρνω ένα πράσινο φύλλο το κρατάω στα δάχτυλά μου και το πιέζω στο χαρτί</vt:lpstr>
      <vt:lpstr>Βλέπω ότι αφήνει πράσινο αποτύπωμα</vt:lpstr>
      <vt:lpstr>Συνεχίζω και φτιάχνω το σχήμα που θέλω. Ας πούμε έναν κύκλο. </vt:lpstr>
      <vt:lpstr>Διαλέγω ένα πέταλο λουλουδιού χρωματιστό και κάνω μικρά κυκλάκια πάνω στο μεγάλο κύκλο </vt:lpstr>
      <vt:lpstr>Κάνω το ίδιο με άλλο χρώμα πέταλα</vt:lpstr>
      <vt:lpstr>Έτοιμο το στεφάνι μου!!!</vt:lpstr>
      <vt:lpstr>Μπορώ απλά να πειραματιστώ με τα χρώματα που βγάζουν τα πέταλα των λουλουδιών που μάζεψα</vt:lpstr>
      <vt:lpstr>Ή να κάνω ότι εικόνα μου έρχεται στο μυαλό</vt:lpstr>
      <vt:lpstr>Καλή διασκέδαση παιδιά!!!!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Ζωγραφική   Με   λουλούδια!!!</dc:title>
  <dc:creator>12</dc:creator>
  <cp:lastModifiedBy>12</cp:lastModifiedBy>
  <cp:revision>4</cp:revision>
  <dcterms:created xsi:type="dcterms:W3CDTF">2020-04-30T06:21:08Z</dcterms:created>
  <dcterms:modified xsi:type="dcterms:W3CDTF">2020-04-30T06:54:12Z</dcterms:modified>
</cp:coreProperties>
</file>