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62" r:id="rId5"/>
    <p:sldId id="260" r:id="rId6"/>
    <p:sldId id="261"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82" r:id="rId21"/>
    <p:sldId id="277" r:id="rId22"/>
    <p:sldId id="278" r:id="rId23"/>
    <p:sldId id="279" r:id="rId24"/>
    <p:sldId id="280" r:id="rId25"/>
    <p:sldId id="281"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A992EA0-96F5-40FC-AA9E-50B43EBA9BE4}" type="datetimeFigureOut">
              <a:rPr lang="el-GR" smtClean="0"/>
              <a:t>30/3/2020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CE942-BCA1-4451-B9CC-215F707D675A}"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992EA0-96F5-40FC-AA9E-50B43EBA9BE4}" type="datetimeFigureOut">
              <a:rPr lang="el-GR" smtClean="0"/>
              <a:t>30/3/2020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CE942-BCA1-4451-B9CC-215F707D675A}"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992EA0-96F5-40FC-AA9E-50B43EBA9BE4}" type="datetimeFigureOut">
              <a:rPr lang="el-GR" smtClean="0"/>
              <a:t>30/3/2020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CE942-BCA1-4451-B9CC-215F707D675A}"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992EA0-96F5-40FC-AA9E-50B43EBA9BE4}" type="datetimeFigureOut">
              <a:rPr lang="el-GR" smtClean="0"/>
              <a:t>30/3/2020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CE942-BCA1-4451-B9CC-215F707D675A}"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A992EA0-96F5-40FC-AA9E-50B43EBA9BE4}" type="datetimeFigureOut">
              <a:rPr lang="el-GR" smtClean="0"/>
              <a:t>30/3/2020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CE942-BCA1-4451-B9CC-215F707D675A}"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A992EA0-96F5-40FC-AA9E-50B43EBA9BE4}" type="datetimeFigureOut">
              <a:rPr lang="el-GR" smtClean="0"/>
              <a:t>30/3/2020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3CE942-BCA1-4451-B9CC-215F707D675A}"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A992EA0-96F5-40FC-AA9E-50B43EBA9BE4}" type="datetimeFigureOut">
              <a:rPr lang="el-GR" smtClean="0"/>
              <a:t>30/3/2020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33CE942-BCA1-4451-B9CC-215F707D675A}"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A992EA0-96F5-40FC-AA9E-50B43EBA9BE4}" type="datetimeFigureOut">
              <a:rPr lang="el-GR" smtClean="0"/>
              <a:t>30/3/2020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33CE942-BCA1-4451-B9CC-215F707D675A}"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A992EA0-96F5-40FC-AA9E-50B43EBA9BE4}" type="datetimeFigureOut">
              <a:rPr lang="el-GR" smtClean="0"/>
              <a:t>30/3/2020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33CE942-BCA1-4451-B9CC-215F707D675A}"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A992EA0-96F5-40FC-AA9E-50B43EBA9BE4}" type="datetimeFigureOut">
              <a:rPr lang="el-GR" smtClean="0"/>
              <a:t>30/3/2020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3CE942-BCA1-4451-B9CC-215F707D675A}"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A992EA0-96F5-40FC-AA9E-50B43EBA9BE4}" type="datetimeFigureOut">
              <a:rPr lang="el-GR" smtClean="0"/>
              <a:t>30/3/2020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3CE942-BCA1-4451-B9CC-215F707D675A}"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92EA0-96F5-40FC-AA9E-50B43EBA9BE4}" type="datetimeFigureOut">
              <a:rPr lang="el-GR" smtClean="0"/>
              <a:t>30/3/2020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CE942-BCA1-4451-B9CC-215F707D675A}"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57167"/>
            <a:ext cx="7772400" cy="1500197"/>
          </a:xfrm>
        </p:spPr>
        <p:txBody>
          <a:bodyPr>
            <a:normAutofit/>
          </a:bodyPr>
          <a:lstStyle/>
          <a:p>
            <a:r>
              <a:rPr lang="el-GR" sz="2800" dirty="0" smtClean="0">
                <a:latin typeface="Comic Sans MS" pitchFamily="66" charset="0"/>
              </a:rPr>
              <a:t>Ο </a:t>
            </a:r>
            <a:r>
              <a:rPr lang="el-GR" sz="2800" dirty="0" err="1" smtClean="0">
                <a:latin typeface="Comic Sans MS" pitchFamily="66" charset="0"/>
              </a:rPr>
              <a:t>Έλμερ</a:t>
            </a:r>
            <a:r>
              <a:rPr lang="el-GR" sz="2800" dirty="0" smtClean="0">
                <a:latin typeface="Comic Sans MS" pitchFamily="66" charset="0"/>
              </a:rPr>
              <a:t> ο </a:t>
            </a:r>
            <a:r>
              <a:rPr lang="el-GR" sz="2800" dirty="0" err="1" smtClean="0">
                <a:latin typeface="Comic Sans MS" pitchFamily="66" charset="0"/>
              </a:rPr>
              <a:t>ελεφαντούλης</a:t>
            </a:r>
            <a:r>
              <a:rPr lang="el-GR" sz="2800" dirty="0" smtClean="0">
                <a:latin typeface="Comic Sans MS" pitchFamily="66" charset="0"/>
              </a:rPr>
              <a:t> ντύνεται</a:t>
            </a:r>
            <a:endParaRPr lang="el-GR" sz="2800" dirty="0">
              <a:latin typeface="Comic Sans MS" pitchFamily="66" charset="0"/>
            </a:endParaRPr>
          </a:p>
        </p:txBody>
      </p:sp>
      <p:pic>
        <p:nvPicPr>
          <p:cNvPr id="3074" name="Picture 2" descr="C:\Users\12\Desktop\Σχολείο\ελμερ\91175405_244636716662099_2580190672380231680_n.jpg"/>
          <p:cNvPicPr>
            <a:picLocks noChangeAspect="1" noChangeArrowheads="1"/>
          </p:cNvPicPr>
          <p:nvPr/>
        </p:nvPicPr>
        <p:blipFill>
          <a:blip r:embed="rId2"/>
          <a:srcRect/>
          <a:stretch>
            <a:fillRect/>
          </a:stretch>
        </p:blipFill>
        <p:spPr bwMode="auto">
          <a:xfrm>
            <a:off x="1407413" y="1785927"/>
            <a:ext cx="6307859" cy="432140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normAutofit/>
          </a:bodyPr>
          <a:lstStyle/>
          <a:p>
            <a:r>
              <a:rPr lang="el-GR" sz="2800" dirty="0" smtClean="0">
                <a:latin typeface="Comic Sans MS" pitchFamily="66" charset="0"/>
              </a:rPr>
              <a:t>Και φυσικά τον </a:t>
            </a:r>
            <a:r>
              <a:rPr lang="el-GR" sz="2800" dirty="0" err="1" smtClean="0">
                <a:latin typeface="Comic Sans MS" pitchFamily="66" charset="0"/>
              </a:rPr>
              <a:t>Έλμερ</a:t>
            </a:r>
            <a:endParaRPr lang="el-GR" sz="2800" dirty="0">
              <a:latin typeface="Comic Sans MS" pitchFamily="66" charset="0"/>
            </a:endParaRPr>
          </a:p>
        </p:txBody>
      </p:sp>
      <p:pic>
        <p:nvPicPr>
          <p:cNvPr id="4" name="3 - Θέση περιεχομένου" descr="91624253_2372715653020560_7207840762124304384_n.jpg"/>
          <p:cNvPicPr>
            <a:picLocks noGrp="1" noChangeAspect="1"/>
          </p:cNvPicPr>
          <p:nvPr>
            <p:ph idx="1"/>
          </p:nvPr>
        </p:nvPicPr>
        <p:blipFill>
          <a:blip r:embed="rId2"/>
          <a:stretch>
            <a:fillRect/>
          </a:stretch>
        </p:blipFill>
        <p:spPr>
          <a:xfrm>
            <a:off x="571472" y="1030808"/>
            <a:ext cx="8230497" cy="582719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Βήματα</a:t>
            </a:r>
            <a:endParaRPr lang="el-GR" dirty="0"/>
          </a:p>
        </p:txBody>
      </p:sp>
      <p:sp>
        <p:nvSpPr>
          <p:cNvPr id="3" name="2 - Θέση περιεχομένου"/>
          <p:cNvSpPr>
            <a:spLocks noGrp="1"/>
          </p:cNvSpPr>
          <p:nvPr>
            <p:ph idx="1"/>
          </p:nvPr>
        </p:nvSpPr>
        <p:spPr/>
        <p:txBody>
          <a:bodyPr/>
          <a:lstStyle/>
          <a:p>
            <a:pPr>
              <a:buNone/>
            </a:pPr>
            <a:r>
              <a:rPr lang="el-GR" dirty="0" smtClean="0"/>
              <a:t>         Αντιγράφω τον </a:t>
            </a:r>
            <a:r>
              <a:rPr lang="el-GR" dirty="0" err="1" smtClean="0"/>
              <a:t>Έλμερ</a:t>
            </a:r>
            <a:r>
              <a:rPr lang="el-GR" dirty="0" smtClean="0"/>
              <a:t> σε ένα χαρτί </a:t>
            </a:r>
          </a:p>
          <a:p>
            <a:pPr>
              <a:buNone/>
            </a:pPr>
            <a:endParaRPr lang="el-GR" dirty="0"/>
          </a:p>
          <a:p>
            <a:pPr>
              <a:buNone/>
            </a:pPr>
            <a:r>
              <a:rPr lang="el-GR" dirty="0" smtClean="0"/>
              <a:t>             Αν έχω εκτυπωτή τον εκτυπώνω</a:t>
            </a:r>
          </a:p>
          <a:p>
            <a:pPr>
              <a:buNone/>
            </a:pPr>
            <a:endParaRPr lang="el-GR" dirty="0"/>
          </a:p>
          <a:p>
            <a:pPr>
              <a:buNone/>
            </a:pP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atin typeface="Comic Sans MS" pitchFamily="66" charset="0"/>
              </a:rPr>
              <a:t>Κόβω με το χέρι μου σε μικρά κομματάκια το χαρτί από την εφημερίδα ή το βιβλίο</a:t>
            </a:r>
            <a:endParaRPr lang="el-GR" sz="2800" dirty="0">
              <a:latin typeface="Comic Sans MS" pitchFamily="66" charset="0"/>
            </a:endParaRPr>
          </a:p>
        </p:txBody>
      </p:sp>
      <p:pic>
        <p:nvPicPr>
          <p:cNvPr id="4" name="3 - Θέση περιεχομένου" descr="90998262_237366927620806_5948049918458331136_n.jpg"/>
          <p:cNvPicPr>
            <a:picLocks noGrp="1" noChangeAspect="1"/>
          </p:cNvPicPr>
          <p:nvPr>
            <p:ph idx="1"/>
          </p:nvPr>
        </p:nvPicPr>
        <p:blipFill>
          <a:blip r:embed="rId2"/>
          <a:stretch>
            <a:fillRect/>
          </a:stretch>
        </p:blipFill>
        <p:spPr>
          <a:xfrm>
            <a:off x="1490276" y="1600200"/>
            <a:ext cx="6582185" cy="483345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atin typeface="Comic Sans MS" pitchFamily="66" charset="0"/>
              </a:rPr>
              <a:t>Με το πινέλο ή το δάχτυλο βάζω κόλλα πάνω στο σώμα του </a:t>
            </a:r>
            <a:r>
              <a:rPr lang="el-GR" sz="2800" dirty="0" err="1" smtClean="0">
                <a:latin typeface="Comic Sans MS" pitchFamily="66" charset="0"/>
              </a:rPr>
              <a:t>Έλμερ</a:t>
            </a:r>
            <a:endParaRPr lang="el-GR" sz="2800" dirty="0">
              <a:latin typeface="Comic Sans MS" pitchFamily="66" charset="0"/>
            </a:endParaRPr>
          </a:p>
        </p:txBody>
      </p:sp>
      <p:pic>
        <p:nvPicPr>
          <p:cNvPr id="6" name="5 - Θέση περιεχομένου" descr="91741996_1419542618230489_8601308794976206848_n.jpg"/>
          <p:cNvPicPr>
            <a:picLocks noGrp="1" noChangeAspect="1"/>
          </p:cNvPicPr>
          <p:nvPr>
            <p:ph idx="1"/>
          </p:nvPr>
        </p:nvPicPr>
        <p:blipFill>
          <a:blip r:embed="rId2"/>
          <a:stretch>
            <a:fillRect/>
          </a:stretch>
        </p:blipFill>
        <p:spPr>
          <a:xfrm>
            <a:off x="1876814" y="1600200"/>
            <a:ext cx="5909895" cy="496217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atin typeface="Comic Sans MS" pitchFamily="66" charset="0"/>
              </a:rPr>
              <a:t>Κι αρχίζω να κολλάω τα χαρτάκια</a:t>
            </a:r>
            <a:endParaRPr lang="el-GR" sz="2800" dirty="0">
              <a:latin typeface="Comic Sans MS" pitchFamily="66" charset="0"/>
            </a:endParaRPr>
          </a:p>
        </p:txBody>
      </p:sp>
      <p:pic>
        <p:nvPicPr>
          <p:cNvPr id="4" name="3 - Θέση περιεχομένου" descr="91030248_2608916325994110_8249174304801947648_n.jpg"/>
          <p:cNvPicPr>
            <a:picLocks noGrp="1" noChangeAspect="1"/>
          </p:cNvPicPr>
          <p:nvPr>
            <p:ph idx="1"/>
          </p:nvPr>
        </p:nvPicPr>
        <p:blipFill>
          <a:blip r:embed="rId2"/>
          <a:stretch>
            <a:fillRect/>
          </a:stretch>
        </p:blipFill>
        <p:spPr>
          <a:xfrm>
            <a:off x="1214414" y="1344992"/>
            <a:ext cx="6874455" cy="515584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atin typeface="Comic Sans MS" pitchFamily="66" charset="0"/>
              </a:rPr>
              <a:t>Προσέχω να βάλω παντού χαρτάκια</a:t>
            </a:r>
            <a:endParaRPr lang="el-GR" sz="2800" dirty="0">
              <a:latin typeface="Comic Sans MS" pitchFamily="66" charset="0"/>
            </a:endParaRPr>
          </a:p>
        </p:txBody>
      </p:sp>
      <p:pic>
        <p:nvPicPr>
          <p:cNvPr id="6" name="5 - Θέση περιεχομένου" descr="91887288_144565680313219_4087964750099513344_n.jpg"/>
          <p:cNvPicPr>
            <a:picLocks noGrp="1" noChangeAspect="1"/>
          </p:cNvPicPr>
          <p:nvPr>
            <p:ph idx="1"/>
          </p:nvPr>
        </p:nvPicPr>
        <p:blipFill>
          <a:blip r:embed="rId2"/>
          <a:stretch>
            <a:fillRect/>
          </a:stretch>
        </p:blipFill>
        <p:spPr>
          <a:xfrm>
            <a:off x="1000100" y="1285585"/>
            <a:ext cx="7072362" cy="5207797"/>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atin typeface="Comic Sans MS" pitchFamily="66" charset="0"/>
              </a:rPr>
              <a:t>Βάζω κόλλα κι από πάνω από τα χαρτάκια</a:t>
            </a:r>
            <a:endParaRPr lang="el-GR" sz="2800" dirty="0">
              <a:latin typeface="Comic Sans MS" pitchFamily="66" charset="0"/>
            </a:endParaRPr>
          </a:p>
        </p:txBody>
      </p:sp>
      <p:pic>
        <p:nvPicPr>
          <p:cNvPr id="4" name="3 - Θέση περιεχομένου" descr="91316350_299622784351900_4002879270417334272_n.jpg"/>
          <p:cNvPicPr>
            <a:picLocks noGrp="1" noChangeAspect="1"/>
          </p:cNvPicPr>
          <p:nvPr>
            <p:ph idx="1"/>
          </p:nvPr>
        </p:nvPicPr>
        <p:blipFill>
          <a:blip r:embed="rId2"/>
          <a:stretch>
            <a:fillRect/>
          </a:stretch>
        </p:blipFill>
        <p:spPr>
          <a:xfrm>
            <a:off x="1214414" y="1307156"/>
            <a:ext cx="6786610" cy="516643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atin typeface="Comic Sans MS" pitchFamily="66" charset="0"/>
              </a:rPr>
              <a:t>Ντύνω όλο τον </a:t>
            </a:r>
            <a:r>
              <a:rPr lang="el-GR" sz="2800" dirty="0" err="1" smtClean="0">
                <a:latin typeface="Comic Sans MS" pitchFamily="66" charset="0"/>
              </a:rPr>
              <a:t>Έλμερ</a:t>
            </a:r>
            <a:r>
              <a:rPr lang="el-GR" sz="2800" dirty="0" smtClean="0">
                <a:latin typeface="Comic Sans MS" pitchFamily="66" charset="0"/>
              </a:rPr>
              <a:t> με χαρτάκια εφημερίδας</a:t>
            </a:r>
            <a:endParaRPr lang="el-GR" sz="2800" dirty="0">
              <a:latin typeface="Comic Sans MS" pitchFamily="66" charset="0"/>
            </a:endParaRPr>
          </a:p>
        </p:txBody>
      </p:sp>
      <p:pic>
        <p:nvPicPr>
          <p:cNvPr id="4" name="3 - Θέση περιεχομένου" descr="91282874_231914318215560_9008159411859881984_n.jpg"/>
          <p:cNvPicPr>
            <a:picLocks noGrp="1" noChangeAspect="1"/>
          </p:cNvPicPr>
          <p:nvPr>
            <p:ph idx="1"/>
          </p:nvPr>
        </p:nvPicPr>
        <p:blipFill>
          <a:blip r:embed="rId2"/>
          <a:stretch>
            <a:fillRect/>
          </a:stretch>
        </p:blipFill>
        <p:spPr>
          <a:xfrm>
            <a:off x="1142976" y="1478019"/>
            <a:ext cx="7015632" cy="487994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atin typeface="Comic Sans MS" pitchFamily="66" charset="0"/>
              </a:rPr>
              <a:t>Κόβω την άκρη της φράουλας</a:t>
            </a:r>
            <a:endParaRPr lang="el-GR" sz="2800" dirty="0">
              <a:latin typeface="Comic Sans MS" pitchFamily="66" charset="0"/>
            </a:endParaRPr>
          </a:p>
        </p:txBody>
      </p:sp>
      <p:pic>
        <p:nvPicPr>
          <p:cNvPr id="4" name="3 - Θέση περιεχομένου" descr="91243816_992641154462813_7557744708278026240_n.jpg"/>
          <p:cNvPicPr>
            <a:picLocks noGrp="1" noChangeAspect="1"/>
          </p:cNvPicPr>
          <p:nvPr>
            <p:ph idx="1"/>
          </p:nvPr>
        </p:nvPicPr>
        <p:blipFill>
          <a:blip r:embed="rId2"/>
          <a:stretch>
            <a:fillRect/>
          </a:stretch>
        </p:blipFill>
        <p:spPr>
          <a:xfrm>
            <a:off x="885586" y="1500174"/>
            <a:ext cx="7453466" cy="485778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atin typeface="Comic Sans MS" pitchFamily="66" charset="0"/>
              </a:rPr>
              <a:t>Και βάφω το γύρω </a:t>
            </a:r>
            <a:r>
              <a:rPr lang="el-GR" sz="2800" dirty="0" err="1" smtClean="0">
                <a:latin typeface="Comic Sans MS" pitchFamily="66" charset="0"/>
              </a:rPr>
              <a:t>γύρω</a:t>
            </a:r>
            <a:endParaRPr lang="el-GR" sz="2800" dirty="0">
              <a:latin typeface="Comic Sans MS" pitchFamily="66" charset="0"/>
            </a:endParaRPr>
          </a:p>
        </p:txBody>
      </p:sp>
      <p:pic>
        <p:nvPicPr>
          <p:cNvPr id="4" name="3 - Θέση περιεχομένου" descr="91570084_145162953567328_3416570299838103552_n.jpg"/>
          <p:cNvPicPr>
            <a:picLocks noGrp="1" noChangeAspect="1"/>
          </p:cNvPicPr>
          <p:nvPr>
            <p:ph idx="1"/>
          </p:nvPr>
        </p:nvPicPr>
        <p:blipFill>
          <a:blip r:embed="rId2"/>
          <a:stretch>
            <a:fillRect/>
          </a:stretch>
        </p:blipFill>
        <p:spPr>
          <a:xfrm>
            <a:off x="1013876" y="1358746"/>
            <a:ext cx="7130024" cy="499921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69006"/>
          </a:xfrm>
        </p:spPr>
        <p:txBody>
          <a:bodyPr>
            <a:normAutofit fontScale="90000"/>
          </a:bodyPr>
          <a:lstStyle/>
          <a:p>
            <a:r>
              <a:rPr lang="el-GR" dirty="0" smtClean="0"/>
              <a:t>Φτιάχνω αλευρόκολλα</a:t>
            </a:r>
            <a:br>
              <a:rPr lang="el-GR" dirty="0" smtClean="0"/>
            </a:br>
            <a:r>
              <a:rPr lang="el-GR" dirty="0"/>
              <a:t/>
            </a:r>
            <a:br>
              <a:rPr lang="el-GR" dirty="0"/>
            </a:br>
            <a:r>
              <a:rPr lang="el-GR" dirty="0" smtClean="0"/>
              <a:t/>
            </a:r>
            <a:br>
              <a:rPr lang="el-GR" dirty="0" smtClean="0"/>
            </a:br>
            <a:r>
              <a:rPr lang="el-GR" dirty="0" smtClean="0"/>
              <a:t/>
            </a:r>
            <a:br>
              <a:rPr lang="el-GR" dirty="0" smtClean="0"/>
            </a:br>
            <a:r>
              <a:rPr lang="el-GR" dirty="0" smtClean="0"/>
              <a:t/>
            </a:r>
            <a:br>
              <a:rPr lang="el-GR" dirty="0" smtClean="0"/>
            </a:br>
            <a:r>
              <a:rPr lang="el-GR" sz="2800" b="1" dirty="0" smtClean="0">
                <a:latin typeface="Comic Sans MS" pitchFamily="66" charset="0"/>
              </a:rPr>
              <a:t>Υλικά  που θα χρειαστώ </a:t>
            </a:r>
            <a:br>
              <a:rPr lang="el-GR" sz="2800" b="1" dirty="0" smtClean="0">
                <a:latin typeface="Comic Sans MS" pitchFamily="66" charset="0"/>
              </a:rPr>
            </a:br>
            <a:r>
              <a:rPr lang="el-GR" sz="2800" dirty="0" smtClean="0">
                <a:latin typeface="Comic Sans MS" pitchFamily="66" charset="0"/>
              </a:rPr>
              <a:t/>
            </a:r>
            <a:br>
              <a:rPr lang="el-GR" sz="2800" dirty="0" smtClean="0">
                <a:latin typeface="Comic Sans MS" pitchFamily="66" charset="0"/>
              </a:rPr>
            </a:br>
            <a:r>
              <a:rPr lang="el-GR" sz="2800" dirty="0" smtClean="0">
                <a:latin typeface="Comic Sans MS" pitchFamily="66" charset="0"/>
              </a:rPr>
              <a:t>      Αλεύρι (γενικής χρήσης)</a:t>
            </a:r>
            <a:br>
              <a:rPr lang="el-GR" sz="2800" dirty="0" smtClean="0">
                <a:latin typeface="Comic Sans MS" pitchFamily="66" charset="0"/>
              </a:rPr>
            </a:br>
            <a:r>
              <a:rPr lang="el-GR" sz="2800" dirty="0" smtClean="0">
                <a:latin typeface="Comic Sans MS" pitchFamily="66" charset="0"/>
              </a:rPr>
              <a:t>      Νερό</a:t>
            </a:r>
            <a:br>
              <a:rPr lang="el-GR" sz="2800" dirty="0" smtClean="0">
                <a:latin typeface="Comic Sans MS" pitchFamily="66" charset="0"/>
              </a:rPr>
            </a:br>
            <a:r>
              <a:rPr lang="el-GR" sz="2800" dirty="0" smtClean="0">
                <a:latin typeface="Comic Sans MS" pitchFamily="66" charset="0"/>
              </a:rPr>
              <a:t>      Αλάτι</a:t>
            </a:r>
            <a:br>
              <a:rPr lang="el-GR" sz="2800" dirty="0" smtClean="0">
                <a:latin typeface="Comic Sans MS" pitchFamily="66" charset="0"/>
              </a:rPr>
            </a:br>
            <a:r>
              <a:rPr lang="el-GR" sz="2800" dirty="0" smtClean="0">
                <a:latin typeface="Comic Sans MS" pitchFamily="66" charset="0"/>
              </a:rPr>
              <a:t>      Ξύδι </a:t>
            </a:r>
            <a:br>
              <a:rPr lang="el-GR" sz="2800" dirty="0" smtClean="0">
                <a:latin typeface="Comic Sans MS" pitchFamily="66" charset="0"/>
              </a:rPr>
            </a:br>
            <a:endParaRPr lang="el-GR" sz="2800" dirty="0">
              <a:latin typeface="Comic Sans MS" pitchFamily="66" charset="0"/>
            </a:endParaRPr>
          </a:p>
        </p:txBody>
      </p:sp>
      <p:pic>
        <p:nvPicPr>
          <p:cNvPr id="5122" name="Picture 2" descr="C:\Users\12\Desktop\Σχολείο\ελμερ\dscn1150-570x320.jpg"/>
          <p:cNvPicPr>
            <a:picLocks noChangeAspect="1" noChangeArrowheads="1"/>
          </p:cNvPicPr>
          <p:nvPr/>
        </p:nvPicPr>
        <p:blipFill>
          <a:blip r:embed="rId2"/>
          <a:srcRect/>
          <a:stretch>
            <a:fillRect/>
          </a:stretch>
        </p:blipFill>
        <p:spPr bwMode="auto">
          <a:xfrm>
            <a:off x="3000364" y="1214422"/>
            <a:ext cx="3143253" cy="176463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57232"/>
            <a:ext cx="8229600" cy="4714908"/>
          </a:xfrm>
        </p:spPr>
        <p:txBody>
          <a:bodyPr>
            <a:normAutofit/>
          </a:bodyPr>
          <a:lstStyle/>
          <a:p>
            <a:r>
              <a:rPr lang="el-GR" sz="3200" dirty="0" smtClean="0">
                <a:latin typeface="Comic Sans MS" pitchFamily="66" charset="0"/>
              </a:rPr>
              <a:t>Αν δεν έχω φράουλα</a:t>
            </a:r>
            <a:br>
              <a:rPr lang="el-GR" sz="3200" dirty="0" smtClean="0">
                <a:latin typeface="Comic Sans MS" pitchFamily="66" charset="0"/>
              </a:rPr>
            </a:br>
            <a:r>
              <a:rPr lang="el-GR" sz="3200" dirty="0" smtClean="0">
                <a:latin typeface="Comic Sans MS" pitchFamily="66" charset="0"/>
              </a:rPr>
              <a:t>μπορώ να βάψω το γύρω </a:t>
            </a:r>
            <a:r>
              <a:rPr lang="el-GR" sz="3200" dirty="0" err="1" smtClean="0">
                <a:latin typeface="Comic Sans MS" pitchFamily="66" charset="0"/>
              </a:rPr>
              <a:t>γύρω</a:t>
            </a:r>
            <a:r>
              <a:rPr lang="el-GR" sz="3200" dirty="0" smtClean="0">
                <a:latin typeface="Comic Sans MS" pitchFamily="66" charset="0"/>
              </a:rPr>
              <a:t> </a:t>
            </a:r>
            <a:br>
              <a:rPr lang="el-GR" sz="3200" dirty="0" smtClean="0">
                <a:latin typeface="Comic Sans MS" pitchFamily="66" charset="0"/>
              </a:rPr>
            </a:br>
            <a:r>
              <a:rPr lang="el-GR" sz="3200" dirty="0" smtClean="0">
                <a:latin typeface="Comic Sans MS" pitchFamily="66" charset="0"/>
              </a:rPr>
              <a:t>με τις μπογιές που έχω</a:t>
            </a:r>
            <a:endParaRPr lang="el-GR" sz="3200" dirty="0">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atin typeface="Comic Sans MS" pitchFamily="66" charset="0"/>
              </a:rPr>
              <a:t>Με το πιρούνι λειώνω την υπόλοιπη φράουλα</a:t>
            </a:r>
            <a:endParaRPr lang="el-GR" sz="2800" dirty="0">
              <a:latin typeface="Comic Sans MS" pitchFamily="66" charset="0"/>
            </a:endParaRPr>
          </a:p>
        </p:txBody>
      </p:sp>
      <p:pic>
        <p:nvPicPr>
          <p:cNvPr id="4" name="3 - Θέση περιεχομένου" descr="91479945_1414201868750160_683570545106616320_n.jpg"/>
          <p:cNvPicPr>
            <a:picLocks noGrp="1" noChangeAspect="1"/>
          </p:cNvPicPr>
          <p:nvPr>
            <p:ph idx="1"/>
          </p:nvPr>
        </p:nvPicPr>
        <p:blipFill>
          <a:blip r:embed="rId2"/>
          <a:stretch>
            <a:fillRect/>
          </a:stretch>
        </p:blipFill>
        <p:spPr>
          <a:xfrm>
            <a:off x="1071538" y="1344992"/>
            <a:ext cx="6858047" cy="5143536"/>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atin typeface="Comic Sans MS" pitchFamily="66" charset="0"/>
              </a:rPr>
              <a:t>Και με το πινέλο ή το δάχτυλο…</a:t>
            </a:r>
            <a:endParaRPr lang="el-GR" sz="2800" dirty="0">
              <a:latin typeface="Comic Sans MS" pitchFamily="66" charset="0"/>
            </a:endParaRPr>
          </a:p>
        </p:txBody>
      </p:sp>
      <p:pic>
        <p:nvPicPr>
          <p:cNvPr id="4" name="3 - Θέση περιεχομένου" descr="91501300_205213584103665_2202218079860031488_n.jpg"/>
          <p:cNvPicPr>
            <a:picLocks noGrp="1" noChangeAspect="1"/>
          </p:cNvPicPr>
          <p:nvPr>
            <p:ph idx="1"/>
          </p:nvPr>
        </p:nvPicPr>
        <p:blipFill>
          <a:blip r:embed="rId2"/>
          <a:stretch>
            <a:fillRect/>
          </a:stretch>
        </p:blipFill>
        <p:spPr>
          <a:xfrm>
            <a:off x="1554691" y="1600200"/>
            <a:ext cx="6660647" cy="499548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atin typeface="Comic Sans MS" pitchFamily="66" charset="0"/>
              </a:rPr>
              <a:t>…βάφω όπου δεν χωρούσε η φράουλα</a:t>
            </a:r>
            <a:endParaRPr lang="el-GR" sz="2800" dirty="0">
              <a:latin typeface="Comic Sans MS" pitchFamily="66" charset="0"/>
            </a:endParaRPr>
          </a:p>
        </p:txBody>
      </p:sp>
      <p:pic>
        <p:nvPicPr>
          <p:cNvPr id="4" name="3 - Θέση περιεχομένου" descr="91271492_2556794854538277_3211633753466077184_n.jpg"/>
          <p:cNvPicPr>
            <a:picLocks noGrp="1" noChangeAspect="1"/>
          </p:cNvPicPr>
          <p:nvPr>
            <p:ph idx="1"/>
          </p:nvPr>
        </p:nvPicPr>
        <p:blipFill>
          <a:blip r:embed="rId2"/>
          <a:stretch>
            <a:fillRect/>
          </a:stretch>
        </p:blipFill>
        <p:spPr>
          <a:xfrm>
            <a:off x="1368175" y="1285860"/>
            <a:ext cx="6704287" cy="539327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latin typeface="Comic Sans MS" pitchFamily="66" charset="0"/>
              </a:rPr>
              <a:t>Ο </a:t>
            </a:r>
            <a:r>
              <a:rPr lang="el-GR" sz="3200" dirty="0" err="1" smtClean="0">
                <a:latin typeface="Comic Sans MS" pitchFamily="66" charset="0"/>
              </a:rPr>
              <a:t>Έλμερ</a:t>
            </a:r>
            <a:r>
              <a:rPr lang="el-GR" sz="3200" dirty="0" smtClean="0">
                <a:latin typeface="Comic Sans MS" pitchFamily="66" charset="0"/>
              </a:rPr>
              <a:t> ντυμένος πια κάνει βόλτα σε ένα </a:t>
            </a:r>
            <a:r>
              <a:rPr lang="el-GR" sz="3200" dirty="0" err="1" smtClean="0">
                <a:latin typeface="Comic Sans MS" pitchFamily="66" charset="0"/>
              </a:rPr>
              <a:t>φραουλένιο</a:t>
            </a:r>
            <a:r>
              <a:rPr lang="el-GR" sz="3200" dirty="0" smtClean="0">
                <a:latin typeface="Comic Sans MS" pitchFamily="66" charset="0"/>
              </a:rPr>
              <a:t> λιβάδι!!!</a:t>
            </a:r>
            <a:endParaRPr lang="el-GR" sz="3200" dirty="0">
              <a:latin typeface="Comic Sans MS" pitchFamily="66" charset="0"/>
            </a:endParaRPr>
          </a:p>
        </p:txBody>
      </p:sp>
      <p:pic>
        <p:nvPicPr>
          <p:cNvPr id="4" name="3 - Θέση περιεχομένου" descr="91175405_244636716662099_2580190672380231680_n.jpg"/>
          <p:cNvPicPr>
            <a:picLocks noGrp="1" noChangeAspect="1"/>
          </p:cNvPicPr>
          <p:nvPr>
            <p:ph idx="1"/>
          </p:nvPr>
        </p:nvPicPr>
        <p:blipFill>
          <a:blip r:embed="rId2"/>
          <a:stretch>
            <a:fillRect/>
          </a:stretch>
        </p:blipFill>
        <p:spPr>
          <a:xfrm>
            <a:off x="928662" y="1500174"/>
            <a:ext cx="7454860" cy="5107197"/>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226064"/>
          </a:xfrm>
        </p:spPr>
        <p:txBody>
          <a:bodyPr>
            <a:normAutofit/>
          </a:bodyPr>
          <a:lstStyle/>
          <a:p>
            <a:r>
              <a:rPr lang="el-GR" sz="4000" dirty="0" smtClean="0">
                <a:latin typeface="Comic Sans MS" pitchFamily="66" charset="0"/>
              </a:rPr>
              <a:t>Καλή επιτυχία!!!!</a:t>
            </a:r>
            <a:br>
              <a:rPr lang="el-GR" sz="4000" dirty="0" smtClean="0">
                <a:latin typeface="Comic Sans MS" pitchFamily="66" charset="0"/>
              </a:rPr>
            </a:br>
            <a:r>
              <a:rPr lang="el-GR" sz="4000" dirty="0" smtClean="0">
                <a:latin typeface="Comic Sans MS" pitchFamily="66" charset="0"/>
              </a:rPr>
              <a:t/>
            </a:r>
            <a:br>
              <a:rPr lang="el-GR" sz="4000" dirty="0" smtClean="0">
                <a:latin typeface="Comic Sans MS" pitchFamily="66" charset="0"/>
              </a:rPr>
            </a:br>
            <a:r>
              <a:rPr lang="el-GR" sz="4000" dirty="0" smtClean="0">
                <a:latin typeface="Comic Sans MS" pitchFamily="66" charset="0"/>
              </a:rPr>
              <a:t>Η δασκάλα σου </a:t>
            </a:r>
            <a:r>
              <a:rPr lang="el-GR" sz="4000" dirty="0" err="1" smtClean="0">
                <a:latin typeface="Comic Sans MS" pitchFamily="66" charset="0"/>
              </a:rPr>
              <a:t>Πάολα</a:t>
            </a:r>
            <a:r>
              <a:rPr lang="el-GR" sz="4000" dirty="0" smtClean="0">
                <a:latin typeface="Comic Sans MS" pitchFamily="66" charset="0"/>
              </a:rPr>
              <a:t> </a:t>
            </a:r>
            <a:r>
              <a:rPr lang="el-GR" sz="4000" dirty="0" err="1" smtClean="0">
                <a:latin typeface="Comic Sans MS" pitchFamily="66" charset="0"/>
              </a:rPr>
              <a:t>Παρτσαλάκη</a:t>
            </a:r>
            <a:r>
              <a:rPr lang="el-GR" sz="4000" dirty="0" smtClean="0">
                <a:latin typeface="Comic Sans MS" pitchFamily="66" charset="0"/>
              </a:rPr>
              <a:t/>
            </a:r>
            <a:br>
              <a:rPr lang="el-GR" sz="4000" dirty="0" smtClean="0">
                <a:latin typeface="Comic Sans MS" pitchFamily="66" charset="0"/>
              </a:rPr>
            </a:br>
            <a:r>
              <a:rPr lang="el-GR" sz="4000" dirty="0" smtClean="0">
                <a:latin typeface="Comic Sans MS" pitchFamily="66" charset="0"/>
              </a:rPr>
              <a:t/>
            </a:r>
            <a:br>
              <a:rPr lang="el-GR" sz="4000" dirty="0" smtClean="0">
                <a:latin typeface="Comic Sans MS" pitchFamily="66" charset="0"/>
              </a:rPr>
            </a:br>
            <a:r>
              <a:rPr lang="el-GR" sz="4000" dirty="0" smtClean="0">
                <a:latin typeface="Comic Sans MS" pitchFamily="66" charset="0"/>
              </a:rPr>
              <a:t>Στείλε μου τον δικό σου </a:t>
            </a:r>
            <a:r>
              <a:rPr lang="el-GR" sz="4000" dirty="0" err="1" smtClean="0">
                <a:latin typeface="Comic Sans MS" pitchFamily="66" charset="0"/>
              </a:rPr>
              <a:t>Έλμερ</a:t>
            </a:r>
            <a:r>
              <a:rPr lang="el-GR" sz="4000" dirty="0" smtClean="0">
                <a:latin typeface="Comic Sans MS" pitchFamily="66" charset="0"/>
              </a:rPr>
              <a:t> να τον δω!!!!</a:t>
            </a:r>
            <a:endParaRPr lang="el-GR" sz="4000"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lstStyle/>
          <a:p>
            <a:pPr>
              <a:buNone/>
            </a:pPr>
            <a:r>
              <a:rPr lang="el-GR" b="1" dirty="0" smtClean="0">
                <a:latin typeface="Comic Sans MS" pitchFamily="66" charset="0"/>
              </a:rPr>
              <a:t>      ΕΚΤΕΛΕΣΗ</a:t>
            </a:r>
          </a:p>
          <a:p>
            <a:pPr>
              <a:buNone/>
            </a:pPr>
            <a:r>
              <a:rPr lang="el-GR" dirty="0" smtClean="0">
                <a:latin typeface="Comic Sans MS" pitchFamily="66" charset="0"/>
              </a:rPr>
              <a:t/>
            </a:r>
            <a:br>
              <a:rPr lang="el-GR" dirty="0" smtClean="0">
                <a:latin typeface="Comic Sans MS" pitchFamily="66" charset="0"/>
              </a:rPr>
            </a:br>
            <a:r>
              <a:rPr lang="el-GR" sz="2800" dirty="0">
                <a:latin typeface="Comic Sans MS" pitchFamily="66" charset="0"/>
              </a:rPr>
              <a:t>Σε  ένα </a:t>
            </a:r>
            <a:r>
              <a:rPr lang="el-GR" sz="2800" dirty="0" err="1">
                <a:latin typeface="Comic Sans MS" pitchFamily="66" charset="0"/>
              </a:rPr>
              <a:t>κατσαρολάκι</a:t>
            </a:r>
            <a:r>
              <a:rPr lang="el-GR" sz="2800" dirty="0">
                <a:latin typeface="Comic Sans MS" pitchFamily="66" charset="0"/>
              </a:rPr>
              <a:t> </a:t>
            </a:r>
            <a:r>
              <a:rPr lang="el-GR" sz="2800" dirty="0" smtClean="0">
                <a:latin typeface="Comic Sans MS" pitchFamily="66" charset="0"/>
              </a:rPr>
              <a:t>ανακατεύω </a:t>
            </a:r>
            <a:r>
              <a:rPr lang="el-GR" sz="2800" dirty="0">
                <a:latin typeface="Comic Sans MS" pitchFamily="66" charset="0"/>
              </a:rPr>
              <a:t>το αλεύρι με το νερό (σε αναλογία περίπου 1 </a:t>
            </a:r>
            <a:r>
              <a:rPr lang="el-GR" sz="2800" dirty="0" smtClean="0">
                <a:latin typeface="Comic Sans MS" pitchFamily="66" charset="0"/>
              </a:rPr>
              <a:t>ποτήρι αλεύρι </a:t>
            </a:r>
            <a:r>
              <a:rPr lang="el-GR" sz="2800" dirty="0">
                <a:latin typeface="Comic Sans MS" pitchFamily="66" charset="0"/>
              </a:rPr>
              <a:t>προς 3 ποτήρια νερό) </a:t>
            </a:r>
            <a:r>
              <a:rPr lang="el-GR" sz="2800" dirty="0" smtClean="0">
                <a:latin typeface="Comic Sans MS" pitchFamily="66" charset="0"/>
              </a:rPr>
              <a:t>.</a:t>
            </a:r>
          </a:p>
          <a:p>
            <a:pPr>
              <a:buNone/>
            </a:pPr>
            <a:endParaRPr lang="el-GR" dirty="0" smtClean="0">
              <a:latin typeface="Comic Sans MS" pitchFamily="66" charset="0"/>
            </a:endParaRPr>
          </a:p>
        </p:txBody>
      </p:sp>
      <p:pic>
        <p:nvPicPr>
          <p:cNvPr id="4" name="3 - Εικόνα" descr="d8c7dfef9995922f687bebea671c0615.jpg"/>
          <p:cNvPicPr>
            <a:picLocks noChangeAspect="1"/>
          </p:cNvPicPr>
          <p:nvPr/>
        </p:nvPicPr>
        <p:blipFill>
          <a:blip r:embed="rId2"/>
          <a:stretch>
            <a:fillRect/>
          </a:stretch>
        </p:blipFill>
        <p:spPr>
          <a:xfrm>
            <a:off x="2500298" y="3214686"/>
            <a:ext cx="3867150" cy="29003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71736" y="274638"/>
            <a:ext cx="6115064" cy="5869006"/>
          </a:xfrm>
        </p:spPr>
        <p:txBody>
          <a:bodyPr>
            <a:normAutofit fontScale="90000"/>
          </a:bodyPr>
          <a:lstStyle/>
          <a:p>
            <a:r>
              <a:rPr lang="el-GR" dirty="0" smtClean="0">
                <a:latin typeface="Comic Sans MS" pitchFamily="66" charset="0"/>
              </a:rPr>
              <a:t> </a:t>
            </a:r>
            <a:r>
              <a:rPr lang="el-GR" sz="3100" dirty="0" smtClean="0">
                <a:latin typeface="Comic Sans MS" pitchFamily="66" charset="0"/>
              </a:rPr>
              <a:t>Βάζω το </a:t>
            </a:r>
            <a:r>
              <a:rPr lang="el-GR" sz="3100" dirty="0" err="1" smtClean="0">
                <a:latin typeface="Comic Sans MS" pitchFamily="66" charset="0"/>
              </a:rPr>
              <a:t>κατσαρολάκι</a:t>
            </a:r>
            <a:r>
              <a:rPr lang="el-GR" sz="3100" dirty="0" smtClean="0">
                <a:latin typeface="Comic Sans MS" pitchFamily="66" charset="0"/>
              </a:rPr>
              <a:t> στη φωτιά ανακατεύοντας συνεχώς.</a:t>
            </a:r>
            <a:r>
              <a:rPr lang="el-GR" dirty="0" smtClean="0">
                <a:latin typeface="Comic Sans MS" pitchFamily="66" charset="0"/>
              </a:rPr>
              <a:t/>
            </a:r>
            <a:br>
              <a:rPr lang="el-GR" dirty="0" smtClean="0">
                <a:latin typeface="Comic Sans MS" pitchFamily="66" charset="0"/>
              </a:rPr>
            </a:br>
            <a:r>
              <a:rPr lang="el-GR" dirty="0" smtClean="0">
                <a:latin typeface="Comic Sans MS" pitchFamily="66" charset="0"/>
              </a:rPr>
              <a:t/>
            </a:r>
            <a:br>
              <a:rPr lang="el-GR" dirty="0" smtClean="0">
                <a:latin typeface="Comic Sans MS" pitchFamily="66" charset="0"/>
              </a:rPr>
            </a:br>
            <a:r>
              <a:rPr lang="el-GR" sz="3100" dirty="0" smtClean="0">
                <a:latin typeface="Comic Sans MS" pitchFamily="66" charset="0"/>
              </a:rPr>
              <a:t>          Προσοχή, η φωτιά δεν πρέπει να είναι πολύ δυνατή</a:t>
            </a:r>
            <a:br>
              <a:rPr lang="el-GR" sz="3100" dirty="0" smtClean="0">
                <a:latin typeface="Comic Sans MS" pitchFamily="66" charset="0"/>
              </a:rPr>
            </a:br>
            <a:r>
              <a:rPr lang="el-GR" sz="3100" dirty="0" smtClean="0">
                <a:latin typeface="Comic Sans MS" pitchFamily="66" charset="0"/>
              </a:rPr>
              <a:t>               για να μην βράσει το μείγμα. </a:t>
            </a:r>
            <a:br>
              <a:rPr lang="el-GR" sz="3100" dirty="0" smtClean="0">
                <a:latin typeface="Comic Sans MS" pitchFamily="66" charset="0"/>
              </a:rPr>
            </a:br>
            <a:r>
              <a:rPr lang="el-GR" sz="3100" dirty="0" smtClean="0">
                <a:latin typeface="Comic Sans MS" pitchFamily="66" charset="0"/>
              </a:rPr>
              <a:t/>
            </a:r>
            <a:br>
              <a:rPr lang="el-GR" sz="3100" dirty="0" smtClean="0">
                <a:latin typeface="Comic Sans MS" pitchFamily="66" charset="0"/>
              </a:rPr>
            </a:br>
            <a:r>
              <a:rPr lang="el-GR" sz="3100" dirty="0" smtClean="0">
                <a:latin typeface="Comic Sans MS" pitchFamily="66" charset="0"/>
              </a:rPr>
              <a:t>    Αν αρχίσει να βράζει τότε θα  ξεχωρίσει το αλεύρι από το νερό και θα πρέπει φτιάξω καινούρια κόλλα.</a:t>
            </a:r>
            <a:endParaRPr lang="el-GR" sz="3100" dirty="0">
              <a:latin typeface="Comic Sans MS" pitchFamily="66" charset="0"/>
            </a:endParaRPr>
          </a:p>
        </p:txBody>
      </p:sp>
      <p:pic>
        <p:nvPicPr>
          <p:cNvPr id="4" name="3 - Θέση περιεχομένου" descr="pic0077.jpg"/>
          <p:cNvPicPr>
            <a:picLocks noGrp="1" noChangeAspect="1"/>
          </p:cNvPicPr>
          <p:nvPr>
            <p:ph idx="1"/>
          </p:nvPr>
        </p:nvPicPr>
        <p:blipFill>
          <a:blip r:embed="rId2"/>
          <a:stretch>
            <a:fillRect/>
          </a:stretch>
        </p:blipFill>
        <p:spPr>
          <a:xfrm>
            <a:off x="928662" y="2171032"/>
            <a:ext cx="1983892" cy="175803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582726"/>
          </a:xfrm>
        </p:spPr>
        <p:txBody>
          <a:bodyPr>
            <a:normAutofit/>
          </a:bodyPr>
          <a:lstStyle/>
          <a:p>
            <a:r>
              <a:rPr lang="el-GR" sz="2800" dirty="0" smtClean="0">
                <a:latin typeface="Comic Sans MS" pitchFamily="66" charset="0"/>
              </a:rPr>
              <a:t>Προσθέτω </a:t>
            </a:r>
            <a:r>
              <a:rPr lang="el-GR" sz="2800" dirty="0">
                <a:latin typeface="Comic Sans MS" pitchFamily="66" charset="0"/>
              </a:rPr>
              <a:t>μια κουταλιά της σούπας αλάτι και </a:t>
            </a:r>
            <a:r>
              <a:rPr lang="el-GR" sz="2800" dirty="0" smtClean="0">
                <a:latin typeface="Comic Sans MS" pitchFamily="66" charset="0"/>
              </a:rPr>
              <a:t>συνεχίζω </a:t>
            </a:r>
            <a:r>
              <a:rPr lang="el-GR" sz="2800" dirty="0">
                <a:latin typeface="Comic Sans MS" pitchFamily="66" charset="0"/>
              </a:rPr>
              <a:t>να </a:t>
            </a:r>
            <a:r>
              <a:rPr lang="el-GR" sz="2800" dirty="0" smtClean="0">
                <a:latin typeface="Comic Sans MS" pitchFamily="66" charset="0"/>
              </a:rPr>
              <a:t>ανακατεύω.</a:t>
            </a:r>
            <a:r>
              <a:rPr lang="el-GR" sz="2800" dirty="0">
                <a:latin typeface="Comic Sans MS" pitchFamily="66" charset="0"/>
              </a:rPr>
              <a:t> </a:t>
            </a:r>
          </a:p>
        </p:txBody>
      </p:sp>
      <p:pic>
        <p:nvPicPr>
          <p:cNvPr id="7" name="6 - Θέση περιεχομένου" descr="dd5992.jpg"/>
          <p:cNvPicPr>
            <a:picLocks noGrp="1" noChangeAspect="1"/>
          </p:cNvPicPr>
          <p:nvPr>
            <p:ph idx="1"/>
          </p:nvPr>
        </p:nvPicPr>
        <p:blipFill>
          <a:blip r:embed="rId2"/>
          <a:stretch>
            <a:fillRect/>
          </a:stretch>
        </p:blipFill>
        <p:spPr>
          <a:xfrm>
            <a:off x="1785918" y="2226358"/>
            <a:ext cx="5330159" cy="313146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511288"/>
          </a:xfrm>
        </p:spPr>
        <p:txBody>
          <a:bodyPr>
            <a:normAutofit/>
          </a:bodyPr>
          <a:lstStyle/>
          <a:p>
            <a:r>
              <a:rPr lang="el-GR" sz="2800" dirty="0" smtClean="0">
                <a:latin typeface="Comic Sans MS" pitchFamily="66" charset="0"/>
              </a:rPr>
              <a:t>Προσθέτω </a:t>
            </a:r>
            <a:r>
              <a:rPr lang="el-GR" sz="2800" dirty="0">
                <a:latin typeface="Comic Sans MS" pitchFamily="66" charset="0"/>
              </a:rPr>
              <a:t>και 2 κουταλιές της σούπας ξύδι.</a:t>
            </a:r>
          </a:p>
        </p:txBody>
      </p:sp>
      <p:pic>
        <p:nvPicPr>
          <p:cNvPr id="4" name="3 - Θέση περιεχομένου" descr="1440.jpg"/>
          <p:cNvPicPr>
            <a:picLocks noGrp="1" noChangeAspect="1"/>
          </p:cNvPicPr>
          <p:nvPr>
            <p:ph idx="1"/>
          </p:nvPr>
        </p:nvPicPr>
        <p:blipFill>
          <a:blip r:embed="rId2"/>
          <a:stretch>
            <a:fillRect/>
          </a:stretch>
        </p:blipFill>
        <p:spPr>
          <a:xfrm>
            <a:off x="1857356" y="2226748"/>
            <a:ext cx="5357850" cy="322980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154758"/>
          </a:xfrm>
        </p:spPr>
        <p:txBody>
          <a:bodyPr>
            <a:normAutofit/>
          </a:bodyPr>
          <a:lstStyle/>
          <a:p>
            <a:r>
              <a:rPr lang="el-GR" sz="2800" dirty="0">
                <a:latin typeface="Comic Sans MS" pitchFamily="66" charset="0"/>
              </a:rPr>
              <a:t>Όταν το μείγμα γίνει </a:t>
            </a:r>
            <a:r>
              <a:rPr lang="el-GR" sz="2800" dirty="0" smtClean="0">
                <a:latin typeface="Comic Sans MS" pitchFamily="66" charset="0"/>
              </a:rPr>
              <a:t>σαν </a:t>
            </a:r>
            <a:r>
              <a:rPr lang="el-GR" sz="2800" dirty="0">
                <a:latin typeface="Comic Sans MS" pitchFamily="66" charset="0"/>
              </a:rPr>
              <a:t>πηχτή </a:t>
            </a:r>
            <a:r>
              <a:rPr lang="el-GR" sz="2800" dirty="0" smtClean="0">
                <a:latin typeface="Comic Sans MS" pitchFamily="66" charset="0"/>
              </a:rPr>
              <a:t>σούπα </a:t>
            </a:r>
            <a:r>
              <a:rPr lang="el-GR" sz="2800" dirty="0">
                <a:latin typeface="Comic Sans MS" pitchFamily="66" charset="0"/>
              </a:rPr>
              <a:t>το </a:t>
            </a:r>
            <a:r>
              <a:rPr lang="el-GR" sz="2800" dirty="0" smtClean="0">
                <a:latin typeface="Comic Sans MS" pitchFamily="66" charset="0"/>
              </a:rPr>
              <a:t>κατεβάζω από το μάτι της κουζίνας</a:t>
            </a:r>
            <a:br>
              <a:rPr lang="el-GR" sz="2800" dirty="0" smtClean="0">
                <a:latin typeface="Comic Sans MS" pitchFamily="66" charset="0"/>
              </a:rPr>
            </a:br>
            <a:r>
              <a:rPr lang="el-GR" sz="2800" dirty="0" smtClean="0">
                <a:latin typeface="Comic Sans MS" pitchFamily="66" charset="0"/>
              </a:rPr>
              <a:t>και </a:t>
            </a:r>
            <a:r>
              <a:rPr lang="el-GR" sz="2800" dirty="0">
                <a:latin typeface="Comic Sans MS" pitchFamily="66" charset="0"/>
              </a:rPr>
              <a:t>το </a:t>
            </a:r>
            <a:r>
              <a:rPr lang="el-GR" sz="2800" dirty="0" smtClean="0">
                <a:latin typeface="Comic Sans MS" pitchFamily="66" charset="0"/>
              </a:rPr>
              <a:t>αφήνω </a:t>
            </a:r>
            <a:r>
              <a:rPr lang="el-GR" sz="2800" dirty="0">
                <a:latin typeface="Comic Sans MS" pitchFamily="66" charset="0"/>
              </a:rPr>
              <a:t>να </a:t>
            </a:r>
            <a:r>
              <a:rPr lang="el-GR" sz="2800" dirty="0" smtClean="0">
                <a:latin typeface="Comic Sans MS" pitchFamily="66" charset="0"/>
              </a:rPr>
              <a:t>κρυώσει.</a:t>
            </a:r>
            <a:br>
              <a:rPr lang="el-GR" sz="2800" dirty="0" smtClean="0">
                <a:latin typeface="Comic Sans MS" pitchFamily="66" charset="0"/>
              </a:rPr>
            </a:br>
            <a:r>
              <a:rPr lang="el-GR" sz="2800" dirty="0" smtClean="0">
                <a:latin typeface="Comic Sans MS" pitchFamily="66" charset="0"/>
              </a:rPr>
              <a:t> Βγάζω τους σβόλους </a:t>
            </a:r>
            <a:r>
              <a:rPr lang="el-GR" sz="2800" dirty="0">
                <a:latin typeface="Comic Sans MS" pitchFamily="66" charset="0"/>
              </a:rPr>
              <a:t>που τυχόν υπάρχουν</a:t>
            </a:r>
            <a:r>
              <a:rPr lang="el-GR" sz="2800" dirty="0" smtClean="0">
                <a:latin typeface="Comic Sans MS" pitchFamily="66" charset="0"/>
              </a:rPr>
              <a:t>.</a:t>
            </a:r>
            <a:br>
              <a:rPr lang="el-GR" sz="2800" dirty="0" smtClean="0">
                <a:latin typeface="Comic Sans MS" pitchFamily="66" charset="0"/>
              </a:rPr>
            </a:br>
            <a:r>
              <a:rPr lang="el-GR" sz="2800" dirty="0" smtClean="0">
                <a:latin typeface="Comic Sans MS" pitchFamily="66" charset="0"/>
              </a:rPr>
              <a:t>Αποθηκεύω </a:t>
            </a:r>
            <a:r>
              <a:rPr lang="el-GR" sz="2800" dirty="0">
                <a:latin typeface="Comic Sans MS" pitchFamily="66" charset="0"/>
              </a:rPr>
              <a:t>την αλευρόκολλα σε γυάλινο βάζο </a:t>
            </a:r>
            <a:r>
              <a:rPr lang="el-GR" sz="2800" dirty="0" smtClean="0">
                <a:latin typeface="Comic Sans MS" pitchFamily="66" charset="0"/>
              </a:rPr>
              <a:t>που κλείνει καλά. </a:t>
            </a:r>
            <a:br>
              <a:rPr lang="el-GR" sz="2800" dirty="0" smtClean="0">
                <a:latin typeface="Comic Sans MS" pitchFamily="66" charset="0"/>
              </a:rPr>
            </a:br>
            <a:r>
              <a:rPr lang="el-GR" sz="2800" dirty="0">
                <a:latin typeface="Comic Sans MS" pitchFamily="66" charset="0"/>
              </a:rPr>
              <a:t/>
            </a:r>
            <a:br>
              <a:rPr lang="el-GR" sz="2800" dirty="0">
                <a:latin typeface="Comic Sans MS" pitchFamily="66" charset="0"/>
              </a:rPr>
            </a:br>
            <a:r>
              <a:rPr lang="el-GR" sz="2800" dirty="0" smtClean="0">
                <a:latin typeface="Comic Sans MS" pitchFamily="66" charset="0"/>
              </a:rPr>
              <a:t/>
            </a:r>
            <a:br>
              <a:rPr lang="el-GR" sz="2800" dirty="0" smtClean="0">
                <a:latin typeface="Comic Sans MS" pitchFamily="66" charset="0"/>
              </a:rPr>
            </a:br>
            <a:r>
              <a:rPr lang="el-GR" sz="2800" dirty="0">
                <a:latin typeface="Comic Sans MS" pitchFamily="66" charset="0"/>
              </a:rPr>
              <a:t/>
            </a:r>
            <a:br>
              <a:rPr lang="el-GR" sz="2800" dirty="0">
                <a:latin typeface="Comic Sans MS" pitchFamily="66" charset="0"/>
              </a:rPr>
            </a:br>
            <a:r>
              <a:rPr lang="el-GR" sz="2800" dirty="0" smtClean="0">
                <a:latin typeface="Comic Sans MS" pitchFamily="66" charset="0"/>
              </a:rPr>
              <a:t/>
            </a:r>
            <a:br>
              <a:rPr lang="el-GR" sz="2800" dirty="0" smtClean="0">
                <a:latin typeface="Comic Sans MS" pitchFamily="66" charset="0"/>
              </a:rPr>
            </a:br>
            <a:r>
              <a:rPr lang="el-GR" sz="2800" dirty="0">
                <a:latin typeface="Comic Sans MS" pitchFamily="66" charset="0"/>
              </a:rPr>
              <a:t/>
            </a:r>
            <a:br>
              <a:rPr lang="el-GR" sz="2800" dirty="0">
                <a:latin typeface="Comic Sans MS" pitchFamily="66" charset="0"/>
              </a:rPr>
            </a:br>
            <a:r>
              <a:rPr lang="el-GR" sz="2800" dirty="0">
                <a:latin typeface="Comic Sans MS" pitchFamily="66" charset="0"/>
              </a:rPr>
              <a:t/>
            </a:r>
            <a:br>
              <a:rPr lang="el-GR" sz="2800" dirty="0">
                <a:latin typeface="Comic Sans MS" pitchFamily="66" charset="0"/>
              </a:rPr>
            </a:br>
            <a:r>
              <a:rPr lang="el-GR" sz="2800" dirty="0" smtClean="0">
                <a:latin typeface="Comic Sans MS" pitchFamily="66" charset="0"/>
              </a:rPr>
              <a:t>Μόλις </a:t>
            </a:r>
            <a:r>
              <a:rPr lang="el-GR" sz="2800" dirty="0">
                <a:latin typeface="Comic Sans MS" pitchFamily="66" charset="0"/>
              </a:rPr>
              <a:t>αρχίσει να </a:t>
            </a:r>
            <a:r>
              <a:rPr lang="el-GR" sz="2800" dirty="0" smtClean="0">
                <a:latin typeface="Comic Sans MS" pitchFamily="66" charset="0"/>
              </a:rPr>
              <a:t>μυρίζει άσχημα </a:t>
            </a:r>
            <a:r>
              <a:rPr lang="el-GR" sz="2800" dirty="0">
                <a:latin typeface="Comic Sans MS" pitchFamily="66" charset="0"/>
              </a:rPr>
              <a:t>την </a:t>
            </a:r>
            <a:r>
              <a:rPr lang="el-GR" sz="2800" dirty="0" smtClean="0">
                <a:latin typeface="Comic Sans MS" pitchFamily="66" charset="0"/>
              </a:rPr>
              <a:t>πετάω.</a:t>
            </a:r>
            <a:endParaRPr lang="el-GR" sz="2800" dirty="0">
              <a:latin typeface="Comic Sans MS" pitchFamily="66" charset="0"/>
            </a:endParaRPr>
          </a:p>
        </p:txBody>
      </p:sp>
      <p:pic>
        <p:nvPicPr>
          <p:cNvPr id="2050" name="Picture 2" descr="C:\Users\12\Desktop\Σχολείο\ελμερ\download.jpg"/>
          <p:cNvPicPr>
            <a:picLocks noChangeAspect="1" noChangeArrowheads="1"/>
          </p:cNvPicPr>
          <p:nvPr/>
        </p:nvPicPr>
        <p:blipFill>
          <a:blip r:embed="rId2"/>
          <a:srcRect/>
          <a:stretch>
            <a:fillRect/>
          </a:stretch>
        </p:blipFill>
        <p:spPr bwMode="auto">
          <a:xfrm>
            <a:off x="3214678" y="3357562"/>
            <a:ext cx="2143125" cy="21431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latin typeface="Comic Sans MS" pitchFamily="66" charset="0"/>
              </a:rPr>
              <a:t>Για να ντύσω τον </a:t>
            </a:r>
            <a:r>
              <a:rPr lang="el-GR" sz="3200" dirty="0" err="1" smtClean="0">
                <a:latin typeface="Comic Sans MS" pitchFamily="66" charset="0"/>
              </a:rPr>
              <a:t>Έλμερ</a:t>
            </a:r>
            <a:r>
              <a:rPr lang="el-GR" sz="3200" dirty="0" smtClean="0">
                <a:latin typeface="Comic Sans MS" pitchFamily="66" charset="0"/>
              </a:rPr>
              <a:t> </a:t>
            </a:r>
            <a:br>
              <a:rPr lang="el-GR" sz="3200" dirty="0" smtClean="0">
                <a:latin typeface="Comic Sans MS" pitchFamily="66" charset="0"/>
              </a:rPr>
            </a:br>
            <a:r>
              <a:rPr lang="el-GR" sz="3200" dirty="0" smtClean="0">
                <a:latin typeface="Comic Sans MS" pitchFamily="66" charset="0"/>
              </a:rPr>
              <a:t>θα χρειαστώ</a:t>
            </a:r>
            <a:endParaRPr lang="el-GR" sz="3200" dirty="0">
              <a:latin typeface="Comic Sans MS" pitchFamily="66" charset="0"/>
            </a:endParaRPr>
          </a:p>
        </p:txBody>
      </p:sp>
      <p:pic>
        <p:nvPicPr>
          <p:cNvPr id="4" name="3 - Θέση περιεχομένου" descr="91573657_230562791657764_6455769830858424320_n.jpg"/>
          <p:cNvPicPr>
            <a:picLocks noGrp="1" noChangeAspect="1"/>
          </p:cNvPicPr>
          <p:nvPr>
            <p:ph idx="1"/>
          </p:nvPr>
        </p:nvPicPr>
        <p:blipFill>
          <a:blip r:embed="rId2" cstate="print"/>
          <a:stretch>
            <a:fillRect/>
          </a:stretch>
        </p:blipFill>
        <p:spPr>
          <a:xfrm>
            <a:off x="1469265" y="1600200"/>
            <a:ext cx="6205469"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00240"/>
            <a:ext cx="8229600" cy="4214842"/>
          </a:xfrm>
        </p:spPr>
        <p:txBody>
          <a:bodyPr>
            <a:normAutofit fontScale="90000"/>
          </a:bodyPr>
          <a:lstStyle/>
          <a:p>
            <a:r>
              <a:rPr lang="el-GR" sz="3100" dirty="0" smtClean="0">
                <a:latin typeface="Comic Sans MS" pitchFamily="66" charset="0"/>
              </a:rPr>
              <a:t>Χαρτί από εφημερίδα ή παλιό βιβλίο που δεν χρειάζομαι</a:t>
            </a:r>
            <a:br>
              <a:rPr lang="el-GR" sz="3100" dirty="0" smtClean="0">
                <a:latin typeface="Comic Sans MS" pitchFamily="66" charset="0"/>
              </a:rPr>
            </a:br>
            <a:r>
              <a:rPr lang="el-GR" sz="3100" dirty="0">
                <a:latin typeface="Comic Sans MS" pitchFamily="66" charset="0"/>
              </a:rPr>
              <a:t/>
            </a:r>
            <a:br>
              <a:rPr lang="el-GR" sz="3100" dirty="0">
                <a:latin typeface="Comic Sans MS" pitchFamily="66" charset="0"/>
              </a:rPr>
            </a:br>
            <a:r>
              <a:rPr lang="el-GR" sz="3100" dirty="0" smtClean="0">
                <a:latin typeface="Comic Sans MS" pitchFamily="66" charset="0"/>
              </a:rPr>
              <a:t>Την αλευρόκολλα που έφτιαξα ή άλλη κόλλα</a:t>
            </a:r>
            <a:br>
              <a:rPr lang="el-GR" sz="3100" dirty="0" smtClean="0">
                <a:latin typeface="Comic Sans MS" pitchFamily="66" charset="0"/>
              </a:rPr>
            </a:br>
            <a:r>
              <a:rPr lang="el-GR" sz="3100" dirty="0">
                <a:latin typeface="Comic Sans MS" pitchFamily="66" charset="0"/>
              </a:rPr>
              <a:t/>
            </a:r>
            <a:br>
              <a:rPr lang="el-GR" sz="3100" dirty="0">
                <a:latin typeface="Comic Sans MS" pitchFamily="66" charset="0"/>
              </a:rPr>
            </a:br>
            <a:r>
              <a:rPr lang="el-GR" sz="3100" dirty="0" smtClean="0">
                <a:latin typeface="Comic Sans MS" pitchFamily="66" charset="0"/>
              </a:rPr>
              <a:t>Δύο πινέλα</a:t>
            </a:r>
            <a:r>
              <a:rPr lang="en-US" sz="3100" dirty="0" smtClean="0">
                <a:latin typeface="Comic Sans MS" pitchFamily="66" charset="0"/>
              </a:rPr>
              <a:t>: </a:t>
            </a:r>
            <a:r>
              <a:rPr lang="el-GR" sz="3100" dirty="0" smtClean="0">
                <a:latin typeface="Comic Sans MS" pitchFamily="66" charset="0"/>
              </a:rPr>
              <a:t>ένα για την κόλλα κι ένα για το χρώμα. Αν δεν έχω χρησιμοποιώ το δάχτυλό μου</a:t>
            </a:r>
            <a:r>
              <a:rPr lang="el-GR" dirty="0" smtClean="0"/>
              <a:t/>
            </a:r>
            <a:br>
              <a:rPr lang="el-GR" dirty="0" smtClean="0"/>
            </a:br>
            <a:r>
              <a:rPr lang="el-GR" sz="3100" dirty="0" smtClean="0">
                <a:latin typeface="Comic Sans MS" pitchFamily="66" charset="0"/>
              </a:rPr>
              <a:t/>
            </a:r>
            <a:br>
              <a:rPr lang="el-GR" sz="3100" dirty="0" smtClean="0">
                <a:latin typeface="Comic Sans MS" pitchFamily="66" charset="0"/>
              </a:rPr>
            </a:br>
            <a:r>
              <a:rPr lang="el-GR" sz="3100" dirty="0" smtClean="0">
                <a:latin typeface="Comic Sans MS" pitchFamily="66" charset="0"/>
              </a:rPr>
              <a:t>Μια φράουλα ή χρώματα</a:t>
            </a:r>
            <a:br>
              <a:rPr lang="el-GR" sz="3100" dirty="0" smtClean="0">
                <a:latin typeface="Comic Sans MS" pitchFamily="66" charset="0"/>
              </a:rPr>
            </a:br>
            <a:r>
              <a:rPr lang="el-GR" sz="3100" dirty="0">
                <a:latin typeface="Comic Sans MS" pitchFamily="66" charset="0"/>
              </a:rPr>
              <a:t/>
            </a:r>
            <a:br>
              <a:rPr lang="el-GR" sz="3100" dirty="0">
                <a:latin typeface="Comic Sans MS" pitchFamily="66" charset="0"/>
              </a:rPr>
            </a:br>
            <a:r>
              <a:rPr lang="el-GR" sz="3100" dirty="0" smtClean="0">
                <a:latin typeface="Comic Sans MS" pitchFamily="66" charset="0"/>
              </a:rPr>
              <a:t>Μολύβι και γόμα</a:t>
            </a:r>
            <a:r>
              <a:rPr lang="el-GR" dirty="0"/>
              <a:t/>
            </a:r>
            <a:br>
              <a:rPr lang="el-GR" dirty="0"/>
            </a:br>
            <a:r>
              <a:rPr lang="el-GR" dirty="0" smtClean="0"/>
              <a:t/>
            </a:r>
            <a:br>
              <a:rPr lang="el-GR" dirty="0" smtClean="0"/>
            </a:br>
            <a:r>
              <a:rPr lang="el-GR" dirty="0" smtClean="0"/>
              <a:t> </a:t>
            </a:r>
            <a:br>
              <a:rPr lang="el-GR" dirty="0" smtClean="0"/>
            </a:br>
            <a:r>
              <a:rPr lang="el-GR" dirty="0" smtClean="0"/>
              <a:t/>
            </a:r>
            <a:br>
              <a:rPr lang="el-GR" dirty="0" smtClean="0"/>
            </a:b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TotalTime>
  <Words>188</Words>
  <Application>Microsoft Office PowerPoint</Application>
  <PresentationFormat>Προβολή στην οθόνη (4:3)</PresentationFormat>
  <Paragraphs>29</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Ο Έλμερ ο ελεφαντούλης ντύνεται</vt:lpstr>
      <vt:lpstr>Φτιάχνω αλευρόκολλα     Υλικά  που θα χρειαστώ         Αλεύρι (γενικής χρήσης)       Νερό       Αλάτι       Ξύδι  </vt:lpstr>
      <vt:lpstr>Διαφάνεια 3</vt:lpstr>
      <vt:lpstr> Βάζω το κατσαρολάκι στη φωτιά ανακατεύοντας συνεχώς.            Προσοχή, η φωτιά δεν πρέπει να είναι πολύ δυνατή                για να μην βράσει το μείγμα.       Αν αρχίσει να βράζει τότε θα  ξεχωρίσει το αλεύρι από το νερό και θα πρέπει φτιάξω καινούρια κόλλα.</vt:lpstr>
      <vt:lpstr>Προσθέτω μια κουταλιά της σούπας αλάτι και συνεχίζω να ανακατεύω. </vt:lpstr>
      <vt:lpstr>Προσθέτω και 2 κουταλιές της σούπας ξύδι.</vt:lpstr>
      <vt:lpstr>Όταν το μείγμα γίνει σαν πηχτή σούπα το κατεβάζω από το μάτι της κουζίνας και το αφήνω να κρυώσει.  Βγάζω τους σβόλους που τυχόν υπάρχουν. Αποθηκεύω την αλευρόκολλα σε γυάλινο βάζο που κλείνει καλά.        Μόλις αρχίσει να μυρίζει άσχημα την πετάω.</vt:lpstr>
      <vt:lpstr>Για να ντύσω τον Έλμερ  θα χρειαστώ</vt:lpstr>
      <vt:lpstr>Χαρτί από εφημερίδα ή παλιό βιβλίο που δεν χρειάζομαι  Την αλευρόκολλα που έφτιαξα ή άλλη κόλλα  Δύο πινέλα: ένα για την κόλλα κι ένα για το χρώμα. Αν δεν έχω χρησιμοποιώ το δάχτυλό μου  Μια φράουλα ή χρώματα  Μολύβι και γόμα     </vt:lpstr>
      <vt:lpstr>Και φυσικά τον Έλμερ</vt:lpstr>
      <vt:lpstr>Βήματα</vt:lpstr>
      <vt:lpstr>Κόβω με το χέρι μου σε μικρά κομματάκια το χαρτί από την εφημερίδα ή το βιβλίο</vt:lpstr>
      <vt:lpstr>Με το πινέλο ή το δάχτυλο βάζω κόλλα πάνω στο σώμα του Έλμερ</vt:lpstr>
      <vt:lpstr>Κι αρχίζω να κολλάω τα χαρτάκια</vt:lpstr>
      <vt:lpstr>Προσέχω να βάλω παντού χαρτάκια</vt:lpstr>
      <vt:lpstr>Βάζω κόλλα κι από πάνω από τα χαρτάκια</vt:lpstr>
      <vt:lpstr>Ντύνω όλο τον Έλμερ με χαρτάκια εφημερίδας</vt:lpstr>
      <vt:lpstr>Κόβω την άκρη της φράουλας</vt:lpstr>
      <vt:lpstr>Και βάφω το γύρω γύρω</vt:lpstr>
      <vt:lpstr>Αν δεν έχω φράουλα μπορώ να βάψω το γύρω γύρω  με τις μπογιές που έχω</vt:lpstr>
      <vt:lpstr>Με το πιρούνι λειώνω την υπόλοιπη φράουλα</vt:lpstr>
      <vt:lpstr>Και με το πινέλο ή το δάχτυλο…</vt:lpstr>
      <vt:lpstr>…βάφω όπου δεν χωρούσε η φράουλα</vt:lpstr>
      <vt:lpstr>Ο Έλμερ ντυμένος πια κάνει βόλτα σε ένα φραουλένιο λιβάδι!!!</vt:lpstr>
      <vt:lpstr>Καλή επιτυχία!!!!  Η δασκάλα σου Πάολα Παρτσαλάκη  Στείλε μου τον δικό σου Έλμερ να τον δω!!!!</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12</dc:creator>
  <cp:lastModifiedBy>12</cp:lastModifiedBy>
  <cp:revision>95</cp:revision>
  <dcterms:created xsi:type="dcterms:W3CDTF">2020-03-30T16:05:45Z</dcterms:created>
  <dcterms:modified xsi:type="dcterms:W3CDTF">2020-03-31T08:01:26Z</dcterms:modified>
</cp:coreProperties>
</file>