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7580F71-1CA5-4AB8-81AA-334227A3AE03}" type="datetimeFigureOut">
              <a:rPr lang="el-GR" smtClean="0"/>
              <a:t>12/5/2020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810326C-D8EC-46D7-AF30-776A53862D3F}"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7580F71-1CA5-4AB8-81AA-334227A3AE03}" type="datetimeFigureOut">
              <a:rPr lang="el-GR" smtClean="0"/>
              <a:t>12/5/2020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810326C-D8EC-46D7-AF30-776A53862D3F}"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7580F71-1CA5-4AB8-81AA-334227A3AE03}" type="datetimeFigureOut">
              <a:rPr lang="el-GR" smtClean="0"/>
              <a:t>12/5/2020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810326C-D8EC-46D7-AF30-776A53862D3F}"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7580F71-1CA5-4AB8-81AA-334227A3AE03}" type="datetimeFigureOut">
              <a:rPr lang="el-GR" smtClean="0"/>
              <a:t>12/5/2020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810326C-D8EC-46D7-AF30-776A53862D3F}"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7580F71-1CA5-4AB8-81AA-334227A3AE03}" type="datetimeFigureOut">
              <a:rPr lang="el-GR" smtClean="0"/>
              <a:t>12/5/2020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810326C-D8EC-46D7-AF30-776A53862D3F}"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7580F71-1CA5-4AB8-81AA-334227A3AE03}" type="datetimeFigureOut">
              <a:rPr lang="el-GR" smtClean="0"/>
              <a:t>12/5/2020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810326C-D8EC-46D7-AF30-776A53862D3F}"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7580F71-1CA5-4AB8-81AA-334227A3AE03}" type="datetimeFigureOut">
              <a:rPr lang="el-GR" smtClean="0"/>
              <a:t>12/5/2020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E810326C-D8EC-46D7-AF30-776A53862D3F}"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7580F71-1CA5-4AB8-81AA-334227A3AE03}" type="datetimeFigureOut">
              <a:rPr lang="el-GR" smtClean="0"/>
              <a:t>12/5/2020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E810326C-D8EC-46D7-AF30-776A53862D3F}"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7580F71-1CA5-4AB8-81AA-334227A3AE03}" type="datetimeFigureOut">
              <a:rPr lang="el-GR" smtClean="0"/>
              <a:t>12/5/2020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E810326C-D8EC-46D7-AF30-776A53862D3F}"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7580F71-1CA5-4AB8-81AA-334227A3AE03}" type="datetimeFigureOut">
              <a:rPr lang="el-GR" smtClean="0"/>
              <a:t>12/5/2020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810326C-D8EC-46D7-AF30-776A53862D3F}"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7580F71-1CA5-4AB8-81AA-334227A3AE03}" type="datetimeFigureOut">
              <a:rPr lang="el-GR" smtClean="0"/>
              <a:t>12/5/2020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810326C-D8EC-46D7-AF30-776A53862D3F}"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580F71-1CA5-4AB8-81AA-334227A3AE03}" type="datetimeFigureOut">
              <a:rPr lang="el-GR" smtClean="0"/>
              <a:t>12/5/2020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10326C-D8EC-46D7-AF30-776A53862D3F}"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428604"/>
            <a:ext cx="7772400" cy="5500725"/>
          </a:xfrm>
        </p:spPr>
        <p:txBody>
          <a:bodyPr>
            <a:normAutofit/>
          </a:bodyPr>
          <a:lstStyle/>
          <a:p>
            <a:r>
              <a:rPr lang="el-GR" sz="3600" dirty="0" smtClean="0"/>
              <a:t>Παιδιά ας  παίξουμε μουσική!!</a:t>
            </a:r>
            <a:br>
              <a:rPr lang="el-GR" sz="3600" dirty="0" smtClean="0"/>
            </a:br>
            <a:r>
              <a:rPr lang="el-GR" sz="3600" dirty="0" smtClean="0"/>
              <a:t>Τι χρειαζόμαστε για να παίξουμε μουσική</a:t>
            </a:r>
            <a:r>
              <a:rPr lang="en-US" sz="3600" dirty="0" smtClean="0"/>
              <a:t>;</a:t>
            </a:r>
            <a:r>
              <a:rPr lang="el-GR" sz="3600" dirty="0" smtClean="0"/>
              <a:t/>
            </a:r>
            <a:br>
              <a:rPr lang="el-GR" sz="3600" dirty="0" smtClean="0"/>
            </a:br>
            <a:r>
              <a:rPr lang="el-GR" sz="3600" dirty="0" smtClean="0"/>
              <a:t>Μουσικά όργανα!!</a:t>
            </a:r>
            <a:br>
              <a:rPr lang="el-GR" sz="3600" dirty="0" smtClean="0"/>
            </a:br>
            <a:r>
              <a:rPr lang="el-GR" sz="3600" dirty="0" smtClean="0"/>
              <a:t>Να φτιάξουμε </a:t>
            </a:r>
            <a:r>
              <a:rPr lang="el-GR" sz="3600" i="1" dirty="0" smtClean="0">
                <a:solidFill>
                  <a:srgbClr val="00B050"/>
                </a:solidFill>
              </a:rPr>
              <a:t>μαράκες?</a:t>
            </a:r>
            <a:endParaRPr lang="el-GR" sz="3600" i="1" dirty="0">
              <a:solidFill>
                <a:srgbClr val="00B05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297634"/>
          </a:xfrm>
        </p:spPr>
        <p:txBody>
          <a:bodyPr>
            <a:noAutofit/>
          </a:bodyPr>
          <a:lstStyle/>
          <a:p>
            <a:pPr algn="l"/>
            <a:r>
              <a:rPr lang="el-GR" sz="3200" dirty="0" smtClean="0"/>
              <a:t>Γυρνάμε το ρολό από την άλλη μεριά.</a:t>
            </a:r>
            <a:br>
              <a:rPr lang="el-GR" sz="3200" dirty="0" smtClean="0"/>
            </a:br>
            <a:r>
              <a:rPr lang="el-GR" sz="3200" dirty="0" smtClean="0"/>
              <a:t>Βάζουμε μέσα τα όσπρια.</a:t>
            </a:r>
            <a:br>
              <a:rPr lang="el-GR" sz="3200" dirty="0" smtClean="0"/>
            </a:br>
            <a:r>
              <a:rPr lang="el-GR" sz="3200" dirty="0" smtClean="0"/>
              <a:t> Το καλύτερο είναι </a:t>
            </a:r>
            <a:br>
              <a:rPr lang="el-GR" sz="3200" dirty="0" smtClean="0"/>
            </a:br>
            <a:r>
              <a:rPr lang="el-GR" sz="3200" dirty="0" smtClean="0"/>
              <a:t>να έχουμε δύο μεγέθη όσπρια</a:t>
            </a:r>
            <a:br>
              <a:rPr lang="el-GR" sz="3200" dirty="0" smtClean="0"/>
            </a:br>
            <a:r>
              <a:rPr lang="el-GR" sz="3200" dirty="0" smtClean="0"/>
              <a:t>μεγαλύτερα και μικρότερα. </a:t>
            </a:r>
            <a:br>
              <a:rPr lang="el-GR" sz="3200" dirty="0" smtClean="0"/>
            </a:br>
            <a:r>
              <a:rPr lang="el-GR" sz="3200" dirty="0" smtClean="0"/>
              <a:t>Για παράδειγμα μπορούμε</a:t>
            </a:r>
            <a:br>
              <a:rPr lang="el-GR" sz="3200" dirty="0" smtClean="0"/>
            </a:br>
            <a:r>
              <a:rPr lang="el-GR" sz="3200" dirty="0" smtClean="0"/>
              <a:t>να βάλουμε λίγα </a:t>
            </a:r>
            <a:r>
              <a:rPr lang="el-GR" sz="3200" dirty="0" smtClean="0"/>
              <a:t>ρεβίθια</a:t>
            </a:r>
            <a:r>
              <a:rPr lang="el-GR" sz="3200" dirty="0" smtClean="0"/>
              <a:t/>
            </a:r>
            <a:br>
              <a:rPr lang="el-GR" sz="3200" dirty="0" smtClean="0"/>
            </a:br>
            <a:r>
              <a:rPr lang="el-GR" sz="3200" dirty="0" smtClean="0"/>
              <a:t>και λίγες φακές.</a:t>
            </a:r>
            <a:r>
              <a:rPr lang="el-GR" sz="3200" dirty="0"/>
              <a:t/>
            </a:r>
            <a:br>
              <a:rPr lang="el-GR" sz="3200" dirty="0"/>
            </a:br>
            <a:r>
              <a:rPr lang="el-GR" sz="3200" dirty="0" smtClean="0"/>
              <a:t>Θα κάνουν </a:t>
            </a:r>
            <a:br>
              <a:rPr lang="el-GR" sz="3200" dirty="0" smtClean="0"/>
            </a:br>
            <a:r>
              <a:rPr lang="el-GR" sz="3200" dirty="0" smtClean="0"/>
              <a:t>διαφορετικό</a:t>
            </a:r>
            <a:br>
              <a:rPr lang="el-GR" sz="3200" dirty="0" smtClean="0"/>
            </a:br>
            <a:r>
              <a:rPr lang="el-GR" sz="3200" dirty="0" smtClean="0"/>
              <a:t>ήχο.</a:t>
            </a:r>
            <a:endParaRPr lang="el-GR" sz="3200" dirty="0"/>
          </a:p>
        </p:txBody>
      </p:sp>
      <p:pic>
        <p:nvPicPr>
          <p:cNvPr id="5" name="4 - Θέση περιεχομένου" descr="96157921_600870560519084_5140497815138467840_n.jpg"/>
          <p:cNvPicPr>
            <a:picLocks noGrp="1" noChangeAspect="1"/>
          </p:cNvPicPr>
          <p:nvPr>
            <p:ph idx="1"/>
          </p:nvPr>
        </p:nvPicPr>
        <p:blipFill>
          <a:blip r:embed="rId2"/>
          <a:stretch>
            <a:fillRect/>
          </a:stretch>
        </p:blipFill>
        <p:spPr>
          <a:xfrm>
            <a:off x="6143636" y="1643050"/>
            <a:ext cx="2773700" cy="3714776"/>
          </a:xfrm>
        </p:spPr>
      </p:pic>
      <p:pic>
        <p:nvPicPr>
          <p:cNvPr id="6" name="5 - Εικόνα" descr="96080945_543515123017929_8233187886770421760_n.jpg"/>
          <p:cNvPicPr>
            <a:picLocks noChangeAspect="1"/>
          </p:cNvPicPr>
          <p:nvPr/>
        </p:nvPicPr>
        <p:blipFill>
          <a:blip r:embed="rId3"/>
          <a:stretch>
            <a:fillRect/>
          </a:stretch>
        </p:blipFill>
        <p:spPr>
          <a:xfrm>
            <a:off x="3357554" y="4357694"/>
            <a:ext cx="2362200" cy="216217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t>Βάζουμε τον δεύτερο κύκλο χαρτιού από πάνω και κολλάμε όπως και </a:t>
            </a:r>
            <a:r>
              <a:rPr lang="el-GR" sz="3600" dirty="0" err="1" smtClean="0"/>
              <a:t>πρίν</a:t>
            </a:r>
            <a:endParaRPr lang="el-GR" sz="3600" dirty="0"/>
          </a:p>
        </p:txBody>
      </p:sp>
      <p:pic>
        <p:nvPicPr>
          <p:cNvPr id="4" name="3 - Θέση περιεχομένου" descr="96239772_556086538647892_3690018163061161984_n.jpg"/>
          <p:cNvPicPr>
            <a:picLocks noGrp="1" noChangeAspect="1"/>
          </p:cNvPicPr>
          <p:nvPr>
            <p:ph idx="1"/>
          </p:nvPr>
        </p:nvPicPr>
        <p:blipFill>
          <a:blip r:embed="rId2"/>
          <a:stretch>
            <a:fillRect/>
          </a:stretch>
        </p:blipFill>
        <p:spPr>
          <a:xfrm>
            <a:off x="1071538" y="2143116"/>
            <a:ext cx="2899323" cy="3883021"/>
          </a:xfrm>
        </p:spPr>
      </p:pic>
      <p:pic>
        <p:nvPicPr>
          <p:cNvPr id="5" name="4 - Εικόνα" descr="96094911_2569638379965231_2254927589258821632_n.jpg"/>
          <p:cNvPicPr>
            <a:picLocks noChangeAspect="1"/>
          </p:cNvPicPr>
          <p:nvPr/>
        </p:nvPicPr>
        <p:blipFill>
          <a:blip r:embed="rId3"/>
          <a:stretch>
            <a:fillRect/>
          </a:stretch>
        </p:blipFill>
        <p:spPr>
          <a:xfrm>
            <a:off x="5143504" y="2071678"/>
            <a:ext cx="2949881" cy="3950734"/>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582726"/>
          </a:xfrm>
        </p:spPr>
        <p:txBody>
          <a:bodyPr>
            <a:normAutofit fontScale="90000"/>
          </a:bodyPr>
          <a:lstStyle/>
          <a:p>
            <a:r>
              <a:rPr lang="el-GR" sz="3600" dirty="0" smtClean="0"/>
              <a:t>Έτοιμη  η </a:t>
            </a:r>
            <a:r>
              <a:rPr lang="el-GR" sz="3600" dirty="0" err="1" smtClean="0"/>
              <a:t>μαράκα</a:t>
            </a:r>
            <a:r>
              <a:rPr lang="el-GR" sz="3600" dirty="0" smtClean="0"/>
              <a:t> μας!!!!</a:t>
            </a:r>
            <a:r>
              <a:rPr lang="el-GR" sz="3600" dirty="0"/>
              <a:t/>
            </a:r>
            <a:br>
              <a:rPr lang="el-GR" sz="3600" dirty="0"/>
            </a:br>
            <a:r>
              <a:rPr lang="el-GR" sz="3600" dirty="0" smtClean="0"/>
              <a:t>Αν την κουνήσετε θα ακούσετε τον ήχο που κάνει</a:t>
            </a:r>
            <a:endParaRPr lang="el-GR" sz="3600" dirty="0"/>
          </a:p>
        </p:txBody>
      </p:sp>
      <p:pic>
        <p:nvPicPr>
          <p:cNvPr id="4" name="3 - Θέση περιεχομένου" descr="96080812_526093491609278_5506287269067096064_n.jpg"/>
          <p:cNvPicPr>
            <a:picLocks noGrp="1" noChangeAspect="1"/>
          </p:cNvPicPr>
          <p:nvPr>
            <p:ph idx="1"/>
          </p:nvPr>
        </p:nvPicPr>
        <p:blipFill>
          <a:blip r:embed="rId2"/>
          <a:stretch>
            <a:fillRect/>
          </a:stretch>
        </p:blipFill>
        <p:spPr>
          <a:xfrm>
            <a:off x="642910" y="1857364"/>
            <a:ext cx="3379386" cy="4525963"/>
          </a:xfrm>
        </p:spPr>
      </p:pic>
      <p:pic>
        <p:nvPicPr>
          <p:cNvPr id="5" name="4 - Εικόνα" descr="96030179_275353233598272_8325080872436891648_n.jpg"/>
          <p:cNvPicPr>
            <a:picLocks noChangeAspect="1"/>
          </p:cNvPicPr>
          <p:nvPr/>
        </p:nvPicPr>
        <p:blipFill>
          <a:blip r:embed="rId3"/>
          <a:stretch>
            <a:fillRect/>
          </a:stretch>
        </p:blipFill>
        <p:spPr>
          <a:xfrm>
            <a:off x="5286380" y="1928802"/>
            <a:ext cx="3428992" cy="45924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726130"/>
          </a:xfrm>
        </p:spPr>
        <p:txBody>
          <a:bodyPr>
            <a:normAutofit/>
          </a:bodyPr>
          <a:lstStyle/>
          <a:p>
            <a:r>
              <a:rPr lang="el-GR" sz="3600" dirty="0" smtClean="0"/>
              <a:t>Παιδιά μου</a:t>
            </a:r>
            <a:br>
              <a:rPr lang="el-GR" sz="3600" dirty="0" smtClean="0"/>
            </a:br>
            <a:r>
              <a:rPr lang="el-GR" sz="3600" dirty="0" smtClean="0"/>
              <a:t>φτιάξτε μία για κάθε χέρι.</a:t>
            </a:r>
            <a:br>
              <a:rPr lang="el-GR" sz="3600" dirty="0" smtClean="0"/>
            </a:br>
            <a:r>
              <a:rPr lang="el-GR" sz="3600" dirty="0" smtClean="0"/>
              <a:t>Βάλτε το αγαπημένο σας τραγούδι στο </a:t>
            </a:r>
            <a:r>
              <a:rPr lang="el-GR" sz="3600" dirty="0" smtClean="0"/>
              <a:t>ρ</a:t>
            </a:r>
            <a:r>
              <a:rPr lang="el-GR" sz="3600" dirty="0" smtClean="0"/>
              <a:t>αδιόφωνο</a:t>
            </a:r>
            <a:r>
              <a:rPr lang="el-GR" sz="3600" dirty="0" smtClean="0"/>
              <a:t> </a:t>
            </a:r>
            <a:r>
              <a:rPr lang="el-GR" sz="3600" dirty="0" smtClean="0"/>
              <a:t>και παίξτε μουσική με τις μαράκες σας.</a:t>
            </a:r>
            <a:br>
              <a:rPr lang="el-GR" sz="3600" dirty="0" smtClean="0"/>
            </a:br>
            <a:r>
              <a:rPr lang="el-GR" sz="3600" dirty="0" smtClean="0"/>
              <a:t>Καλή διασκέδαση</a:t>
            </a:r>
            <a:br>
              <a:rPr lang="el-GR" sz="3600" dirty="0" smtClean="0"/>
            </a:br>
            <a:r>
              <a:rPr lang="el-GR" sz="3600" dirty="0" smtClean="0"/>
              <a:t>η δασκάλα σας Κυρία </a:t>
            </a:r>
            <a:r>
              <a:rPr lang="el-GR" sz="3600" dirty="0" err="1" smtClean="0"/>
              <a:t>Πάολα</a:t>
            </a:r>
            <a:endParaRPr lang="el-GR" sz="3600" dirty="0"/>
          </a:p>
        </p:txBody>
      </p:sp>
      <p:sp>
        <p:nvSpPr>
          <p:cNvPr id="4" name="3 - Καρδιά"/>
          <p:cNvSpPr/>
          <p:nvPr/>
        </p:nvSpPr>
        <p:spPr>
          <a:xfrm>
            <a:off x="7572396" y="5143512"/>
            <a:ext cx="914400" cy="914400"/>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περιεχομένου"/>
          <p:cNvSpPr>
            <a:spLocks noGrp="1"/>
          </p:cNvSpPr>
          <p:nvPr>
            <p:ph idx="1"/>
          </p:nvPr>
        </p:nvSpPr>
        <p:spPr>
          <a:xfrm>
            <a:off x="457200" y="428604"/>
            <a:ext cx="8229600" cy="5697559"/>
          </a:xfrm>
        </p:spPr>
        <p:txBody>
          <a:bodyPr/>
          <a:lstStyle/>
          <a:p>
            <a:r>
              <a:rPr lang="el-GR" dirty="0"/>
              <a:t>Οι μαράκες είναι ένα μουσικό όργανο από τη Λατινική Αμερική. Χρησιμοποιούνται συχνά στη μουσική λάτιν, την </a:t>
            </a:r>
            <a:r>
              <a:rPr lang="el-GR" dirty="0" err="1"/>
              <a:t>ποπ</a:t>
            </a:r>
            <a:r>
              <a:rPr lang="el-GR" dirty="0"/>
              <a:t> και την κλασική, αλλά και </a:t>
            </a:r>
            <a:r>
              <a:rPr lang="el-GR" dirty="0" smtClean="0"/>
              <a:t>στους </a:t>
            </a:r>
            <a:r>
              <a:rPr lang="el-GR" dirty="0"/>
              <a:t>δρόμους του Παρισιού. </a:t>
            </a:r>
            <a:endParaRPr lang="en-US" dirty="0" smtClean="0"/>
          </a:p>
          <a:p>
            <a:endParaRPr lang="en-US" dirty="0"/>
          </a:p>
          <a:p>
            <a:endParaRPr lang="el-GR" dirty="0"/>
          </a:p>
        </p:txBody>
      </p:sp>
      <p:pic>
        <p:nvPicPr>
          <p:cNvPr id="6" name="5 - Εικόνα" descr="marakes.jpg"/>
          <p:cNvPicPr>
            <a:picLocks noChangeAspect="1"/>
          </p:cNvPicPr>
          <p:nvPr/>
        </p:nvPicPr>
        <p:blipFill>
          <a:blip r:embed="rId2"/>
          <a:stretch>
            <a:fillRect/>
          </a:stretch>
        </p:blipFill>
        <p:spPr>
          <a:xfrm>
            <a:off x="2714612" y="2643182"/>
            <a:ext cx="4401243" cy="32861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154758"/>
          </a:xfrm>
        </p:spPr>
        <p:txBody>
          <a:bodyPr>
            <a:noAutofit/>
          </a:bodyPr>
          <a:lstStyle/>
          <a:p>
            <a:r>
              <a:rPr lang="el-GR" sz="3600" dirty="0" smtClean="0"/>
              <a:t>Εμείς θα φτιάξουμε τις δικές μας απλές μαράκες. Τα υλικά που θα χρειαστούμε είναι</a:t>
            </a:r>
            <a:r>
              <a:rPr lang="en-US" sz="3600" dirty="0" smtClean="0"/>
              <a:t>:</a:t>
            </a:r>
            <a:br>
              <a:rPr lang="en-US" sz="3600" dirty="0" smtClean="0"/>
            </a:br>
            <a:r>
              <a:rPr lang="el-GR" sz="3600" dirty="0" smtClean="0"/>
              <a:t>ρολό από χαρτί υγείας</a:t>
            </a:r>
            <a:br>
              <a:rPr lang="el-GR" sz="3600" dirty="0" smtClean="0"/>
            </a:br>
            <a:r>
              <a:rPr lang="el-GR" sz="3600" dirty="0" smtClean="0"/>
              <a:t>χρώματα</a:t>
            </a:r>
            <a:r>
              <a:rPr lang="el-GR" sz="3600" dirty="0"/>
              <a:t/>
            </a:r>
            <a:br>
              <a:rPr lang="el-GR" sz="3600" dirty="0"/>
            </a:br>
            <a:r>
              <a:rPr lang="el-GR" sz="3600" dirty="0" smtClean="0"/>
              <a:t>μια σελίδα από περιοδικό</a:t>
            </a:r>
            <a:br>
              <a:rPr lang="el-GR" sz="3600" dirty="0" smtClean="0"/>
            </a:br>
            <a:r>
              <a:rPr lang="el-GR" sz="3600" dirty="0" smtClean="0"/>
              <a:t>ψαλίδι</a:t>
            </a:r>
            <a:br>
              <a:rPr lang="el-GR" sz="3600" dirty="0" smtClean="0"/>
            </a:br>
            <a:r>
              <a:rPr lang="el-GR" sz="3600" dirty="0" smtClean="0"/>
              <a:t>ταινία κολλητική</a:t>
            </a:r>
            <a:br>
              <a:rPr lang="el-GR" sz="3600" dirty="0" smtClean="0"/>
            </a:br>
            <a:r>
              <a:rPr lang="el-GR" sz="3600" dirty="0" smtClean="0"/>
              <a:t>δύο ειδών όσπρια</a:t>
            </a:r>
            <a:br>
              <a:rPr lang="el-GR" sz="3600" dirty="0" smtClean="0"/>
            </a:br>
            <a:endParaRPr lang="el-GR"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96029995_710799836129502_4629772512257900544_n.jpg"/>
          <p:cNvPicPr>
            <a:picLocks noGrp="1" noChangeAspect="1"/>
          </p:cNvPicPr>
          <p:nvPr>
            <p:ph idx="1"/>
          </p:nvPr>
        </p:nvPicPr>
        <p:blipFill>
          <a:blip r:embed="rId2"/>
          <a:stretch>
            <a:fillRect/>
          </a:stretch>
        </p:blipFill>
        <p:spPr>
          <a:xfrm>
            <a:off x="401380" y="571480"/>
            <a:ext cx="8315829" cy="5715039"/>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t>Βάφουμε απέξω το ρολό με χρώματα ανάκατα</a:t>
            </a:r>
            <a:endParaRPr lang="el-GR" sz="3600" dirty="0"/>
          </a:p>
        </p:txBody>
      </p:sp>
      <p:pic>
        <p:nvPicPr>
          <p:cNvPr id="7" name="6 - Θέση περιεχομένου" descr="96086105_235859224498437_8046564187595341824_n.jpg"/>
          <p:cNvPicPr>
            <a:picLocks noGrp="1" noChangeAspect="1"/>
          </p:cNvPicPr>
          <p:nvPr>
            <p:ph idx="1"/>
          </p:nvPr>
        </p:nvPicPr>
        <p:blipFill>
          <a:blip r:embed="rId2"/>
          <a:stretch>
            <a:fillRect/>
          </a:stretch>
        </p:blipFill>
        <p:spPr>
          <a:xfrm>
            <a:off x="214282" y="1714488"/>
            <a:ext cx="4286280" cy="3217567"/>
          </a:xfrm>
        </p:spPr>
      </p:pic>
      <p:pic>
        <p:nvPicPr>
          <p:cNvPr id="8" name="7 - Εικόνα" descr="96076438_1674489186008484_908822338328330240_n.jpg"/>
          <p:cNvPicPr>
            <a:picLocks noChangeAspect="1"/>
          </p:cNvPicPr>
          <p:nvPr/>
        </p:nvPicPr>
        <p:blipFill>
          <a:blip r:embed="rId3"/>
          <a:stretch>
            <a:fillRect/>
          </a:stretch>
        </p:blipFill>
        <p:spPr>
          <a:xfrm>
            <a:off x="4286248" y="3000372"/>
            <a:ext cx="4618701" cy="346710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t>Σχεδιάζουμε δυο κύκλους στη σελίδα του περιοδικού, μεγαλύτερους από το ρολό </a:t>
            </a:r>
            <a:endParaRPr lang="el-GR" sz="3600" dirty="0"/>
          </a:p>
        </p:txBody>
      </p:sp>
      <p:pic>
        <p:nvPicPr>
          <p:cNvPr id="4" name="3 - Θέση περιεχομένου" descr="96146947_554763361849708_2123549818188988416_n.jpg"/>
          <p:cNvPicPr>
            <a:picLocks noGrp="1" noChangeAspect="1"/>
          </p:cNvPicPr>
          <p:nvPr>
            <p:ph idx="1"/>
          </p:nvPr>
        </p:nvPicPr>
        <p:blipFill>
          <a:blip r:embed="rId2"/>
          <a:stretch>
            <a:fillRect/>
          </a:stretch>
        </p:blipFill>
        <p:spPr>
          <a:xfrm>
            <a:off x="1500166" y="1714488"/>
            <a:ext cx="6029258" cy="4525963"/>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t>Και τους κόβουμε</a:t>
            </a:r>
            <a:endParaRPr lang="el-GR" sz="3600" dirty="0"/>
          </a:p>
        </p:txBody>
      </p:sp>
      <p:pic>
        <p:nvPicPr>
          <p:cNvPr id="5" name="4 - Θέση περιεχομένου" descr="96141600_289778975349905_7149742340079353856_n.jpg"/>
          <p:cNvPicPr>
            <a:picLocks noGrp="1" noChangeAspect="1"/>
          </p:cNvPicPr>
          <p:nvPr>
            <p:ph idx="1"/>
          </p:nvPr>
        </p:nvPicPr>
        <p:blipFill>
          <a:blip r:embed="rId2"/>
          <a:stretch>
            <a:fillRect/>
          </a:stretch>
        </p:blipFill>
        <p:spPr>
          <a:xfrm rot="5400000">
            <a:off x="498996" y="1429806"/>
            <a:ext cx="3247801" cy="4245793"/>
          </a:xfrm>
        </p:spPr>
      </p:pic>
      <p:pic>
        <p:nvPicPr>
          <p:cNvPr id="6" name="5 - Εικόνα" descr="96380685_273758937129085_3507541018587168768_n.jpg"/>
          <p:cNvPicPr>
            <a:picLocks noChangeAspect="1"/>
          </p:cNvPicPr>
          <p:nvPr/>
        </p:nvPicPr>
        <p:blipFill>
          <a:blip r:embed="rId3"/>
          <a:stretch>
            <a:fillRect/>
          </a:stretch>
        </p:blipFill>
        <p:spPr>
          <a:xfrm>
            <a:off x="4382176" y="3214686"/>
            <a:ext cx="4523534" cy="339566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t>Γυρίζουμε τους κύκλους από την πίσω μεριά, κάνουμε τέσσερις μικρές γραμμούλες και κόβουμε</a:t>
            </a:r>
            <a:endParaRPr lang="el-GR" sz="3600" dirty="0"/>
          </a:p>
        </p:txBody>
      </p:sp>
      <p:pic>
        <p:nvPicPr>
          <p:cNvPr id="4" name="3 - Θέση περιεχομένου" descr="95874818_2760213304211799_6236807729478893568_n.jpg"/>
          <p:cNvPicPr>
            <a:picLocks noGrp="1" noChangeAspect="1"/>
          </p:cNvPicPr>
          <p:nvPr>
            <p:ph idx="1"/>
          </p:nvPr>
        </p:nvPicPr>
        <p:blipFill>
          <a:blip r:embed="rId2"/>
          <a:stretch>
            <a:fillRect/>
          </a:stretch>
        </p:blipFill>
        <p:spPr>
          <a:xfrm>
            <a:off x="142844" y="2000240"/>
            <a:ext cx="4248995" cy="3597269"/>
          </a:xfrm>
        </p:spPr>
      </p:pic>
      <p:pic>
        <p:nvPicPr>
          <p:cNvPr id="5" name="4 - Εικόνα" descr="96086254_256812122187645_7232911512728240128_n.jpg"/>
          <p:cNvPicPr>
            <a:picLocks noChangeAspect="1"/>
          </p:cNvPicPr>
          <p:nvPr/>
        </p:nvPicPr>
        <p:blipFill>
          <a:blip r:embed="rId3"/>
          <a:stretch>
            <a:fillRect/>
          </a:stretch>
        </p:blipFill>
        <p:spPr>
          <a:xfrm>
            <a:off x="4572000" y="3000372"/>
            <a:ext cx="4350209" cy="330994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654164"/>
          </a:xfrm>
        </p:spPr>
        <p:txBody>
          <a:bodyPr>
            <a:noAutofit/>
          </a:bodyPr>
          <a:lstStyle/>
          <a:p>
            <a:r>
              <a:rPr lang="el-GR" sz="3600" dirty="0" smtClean="0"/>
              <a:t>Τοποθετούμε στην μια πλευρά του ρολού τον κύκλο , γυρίζουμε την άκρη προς τα κάτω και κολλάμε με την ταινία γύρω </a:t>
            </a:r>
            <a:r>
              <a:rPr lang="el-GR" sz="3600" dirty="0" err="1" smtClean="0"/>
              <a:t>γύρω</a:t>
            </a:r>
            <a:endParaRPr lang="el-GR" sz="3600" dirty="0"/>
          </a:p>
        </p:txBody>
      </p:sp>
      <p:pic>
        <p:nvPicPr>
          <p:cNvPr id="5" name="4 - Εικόνα" descr="95956545_1474579322709708_2090870932452147200_n.jpg"/>
          <p:cNvPicPr>
            <a:picLocks noChangeAspect="1"/>
          </p:cNvPicPr>
          <p:nvPr/>
        </p:nvPicPr>
        <p:blipFill>
          <a:blip r:embed="rId2"/>
          <a:stretch>
            <a:fillRect/>
          </a:stretch>
        </p:blipFill>
        <p:spPr>
          <a:xfrm>
            <a:off x="5357818" y="2094640"/>
            <a:ext cx="3289940" cy="4406170"/>
          </a:xfrm>
          <a:prstGeom prst="rect">
            <a:avLst/>
          </a:prstGeom>
        </p:spPr>
      </p:pic>
      <p:pic>
        <p:nvPicPr>
          <p:cNvPr id="7" name="6 - Θέση περιεχομένου" descr="96239772_556086538647892_3690018163061161984_n.jpg"/>
          <p:cNvPicPr>
            <a:picLocks noGrp="1" noChangeAspect="1"/>
          </p:cNvPicPr>
          <p:nvPr>
            <p:ph idx="1"/>
          </p:nvPr>
        </p:nvPicPr>
        <p:blipFill>
          <a:blip r:embed="rId3"/>
          <a:stretch>
            <a:fillRect/>
          </a:stretch>
        </p:blipFill>
        <p:spPr>
          <a:xfrm>
            <a:off x="642910" y="2000240"/>
            <a:ext cx="3379386" cy="4525963"/>
          </a:xfrm>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136</Words>
  <Application>Microsoft Office PowerPoint</Application>
  <PresentationFormat>Προβολή στην οθόνη (4:3)</PresentationFormat>
  <Paragraphs>12</Paragraphs>
  <Slides>13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Θέμα του Office</vt:lpstr>
      <vt:lpstr>Παιδιά ας  παίξουμε μουσική!! Τι χρειαζόμαστε για να παίξουμε μουσική; Μουσικά όργανα!! Να φτιάξουμε μαράκες?</vt:lpstr>
      <vt:lpstr>Παρουσίαση του PowerPoint</vt:lpstr>
      <vt:lpstr>Εμείς θα φτιάξουμε τις δικές μας απλές μαράκες. Τα υλικά που θα χρειαστούμε είναι: ρολό από χαρτί υγείας χρώματα μια σελίδα από περιοδικό ψαλίδι ταινία κολλητική δύο ειδών όσπρια </vt:lpstr>
      <vt:lpstr>Παρουσίαση του PowerPoint</vt:lpstr>
      <vt:lpstr>Βάφουμε απέξω το ρολό με χρώματα ανάκατα</vt:lpstr>
      <vt:lpstr>Σχεδιάζουμε δυο κύκλους στη σελίδα του περιοδικού, μεγαλύτερους από το ρολό </vt:lpstr>
      <vt:lpstr>Και τους κόβουμε</vt:lpstr>
      <vt:lpstr>Γυρίζουμε τους κύκλους από την πίσω μεριά, κάνουμε τέσσερις μικρές γραμμούλες και κόβουμε</vt:lpstr>
      <vt:lpstr>Τοποθετούμε στην μια πλευρά του ρολού τον κύκλο , γυρίζουμε την άκρη προς τα κάτω και κολλάμε με την ταινία γύρω γύρω</vt:lpstr>
      <vt:lpstr>Γυρνάμε το ρολό από την άλλη μεριά. Βάζουμε μέσα τα όσπρια.  Το καλύτερο είναι  να έχουμε δύο μεγέθη όσπρια μεγαλύτερα και μικρότερα.  Για παράδειγμα μπορούμε να βάλουμε λίγα ρεβίθια και λίγες φακές. Θα κάνουν  διαφορετικό ήχο.</vt:lpstr>
      <vt:lpstr>Βάζουμε τον δεύτερο κύκλο χαρτιού από πάνω και κολλάμε όπως και πρίν</vt:lpstr>
      <vt:lpstr>Έτοιμη  η μαράκα μας!!!! Αν την κουνήσετε θα ακούσετε τον ήχο που κάνει</vt:lpstr>
      <vt:lpstr>Παιδιά μου φτιάξτε μία για κάθε χέρι. Βάλτε το αγαπημένο σας τραγούδι στο ραδιόφωνο και παίξτε μουσική με τις μαράκες σας. Καλή διασκέδαση η δασκάλα σας Κυρία Πάολα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Παιδιά ας  παίξουμε μουσική!! Τι χρειζόμαστε για να παίξουμε μουσική; Μουσικά όργανα!! Να φτιάξουμ</dc:title>
  <dc:creator>12</dc:creator>
  <cp:lastModifiedBy>Lenovo</cp:lastModifiedBy>
  <cp:revision>15</cp:revision>
  <dcterms:created xsi:type="dcterms:W3CDTF">2020-05-11T04:52:58Z</dcterms:created>
  <dcterms:modified xsi:type="dcterms:W3CDTF">2020-05-12T07:01:23Z</dcterms:modified>
</cp:coreProperties>
</file>