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2435-AD66-4820-A3EE-81E12B644414}" type="datetimeFigureOut">
              <a:rPr lang="el-GR" smtClean="0"/>
              <a:t>16/5/2020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00FC-B4FE-4FEA-9446-FB443353E40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Παιδιά </a:t>
            </a:r>
            <a:r>
              <a:rPr lang="en-US" sz="3600" dirty="0" smtClean="0"/>
              <a:t> </a:t>
            </a:r>
            <a:r>
              <a:rPr lang="el-GR" sz="3600" dirty="0" smtClean="0"/>
              <a:t>ξέρετε</a:t>
            </a:r>
            <a:r>
              <a:rPr lang="en-US" sz="3600" dirty="0" smtClean="0"/>
              <a:t> </a:t>
            </a:r>
            <a:r>
              <a:rPr lang="el-GR" sz="3600" dirty="0" smtClean="0"/>
              <a:t> τις </a:t>
            </a:r>
            <a:r>
              <a:rPr lang="en-US" sz="3600" dirty="0" smtClean="0"/>
              <a:t> </a:t>
            </a:r>
            <a:r>
              <a:rPr lang="el-GR" sz="3600" dirty="0" smtClean="0"/>
              <a:t>πικραλίδες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928802"/>
            <a:ext cx="6429420" cy="4186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φτιάχνουμε τον πρώτο κύκλο στο χαρτί</a:t>
            </a:r>
            <a:endParaRPr lang="el-GR" sz="3600" dirty="0"/>
          </a:p>
        </p:txBody>
      </p:sp>
      <p:pic>
        <p:nvPicPr>
          <p:cNvPr id="4" name="3 - Θέση περιεχομένου" descr="97269734_550771148915892_76917437580181504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400" y="1600200"/>
            <a:ext cx="413919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Πατάμε πολλές φορές το ρολό στο χαρτί</a:t>
            </a:r>
            <a:endParaRPr lang="el-GR" sz="3600" dirty="0"/>
          </a:p>
        </p:txBody>
      </p:sp>
      <p:pic>
        <p:nvPicPr>
          <p:cNvPr id="4" name="3 - Θέση περιεχομένου" descr="97269734_550771148915892_76917437580181504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400" y="1600200"/>
            <a:ext cx="4427054" cy="484071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Συνεχίζουμε κάνοντας κι άλλους κύκλους στο πάνω μέρος του χαρτιού</a:t>
            </a:r>
            <a:endParaRPr lang="el-GR" sz="3600" dirty="0"/>
          </a:p>
        </p:txBody>
      </p:sp>
      <p:pic>
        <p:nvPicPr>
          <p:cNvPr id="4" name="3 - Θέση περιεχομένου" descr="97621149_2383502065278184_51223719278679162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85926"/>
            <a:ext cx="5509480" cy="48315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Όταν φτιάξουμε  όλα τα λουλούδια ζωγραφίζουμε με το πινέλο τα κοτσάνια</a:t>
            </a:r>
            <a:endParaRPr lang="el-GR" sz="3600" dirty="0"/>
          </a:p>
        </p:txBody>
      </p:sp>
      <p:pic>
        <p:nvPicPr>
          <p:cNvPr id="4" name="3 - Θέση περιεχομένου" descr="97282220_670509460191945_74799243032159846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22496"/>
            <a:ext cx="3714776" cy="497514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τα φύλλα τους</a:t>
            </a:r>
            <a:endParaRPr lang="el-GR" sz="3600" dirty="0"/>
          </a:p>
        </p:txBody>
      </p:sp>
      <p:pic>
        <p:nvPicPr>
          <p:cNvPr id="4" name="3 - Θέση περιεχομένου" descr="97063741_709118679863960_75896566674746245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79933"/>
            <a:ext cx="3929090" cy="526217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Έτοιμες οι πικραλίδες μας</a:t>
            </a:r>
            <a:endParaRPr lang="el-GR" sz="3600" dirty="0"/>
          </a:p>
        </p:txBody>
      </p:sp>
      <p:pic>
        <p:nvPicPr>
          <p:cNvPr id="4" name="3 - Θέση περιεχομένου" descr="97101395_1787884431348310_59195689079867965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10304"/>
            <a:ext cx="3786214" cy="54121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Συμβουλή </a:t>
            </a:r>
            <a:r>
              <a:rPr lang="en-US" sz="3600" dirty="0" smtClean="0"/>
              <a:t>:</a:t>
            </a:r>
            <a:r>
              <a:rPr lang="el-GR" sz="3600" dirty="0" smtClean="0"/>
              <a:t> στο μαύρο χαρτί δείχνουν εντυπωσιακά τα ανοιχτά χρώματα.</a:t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Μυστικό</a:t>
            </a:r>
            <a:r>
              <a:rPr lang="en-US" sz="3600" dirty="0" smtClean="0"/>
              <a:t>:</a:t>
            </a:r>
            <a:r>
              <a:rPr lang="el-GR" sz="3600" dirty="0" smtClean="0"/>
              <a:t>όταν ήμουν μικρή μου είχαν πει πριν φυσήξω την πικραλίδα να κάνω μια ευχή.</a:t>
            </a:r>
            <a:br>
              <a:rPr lang="el-GR" sz="3600" dirty="0" smtClean="0"/>
            </a:br>
            <a:r>
              <a:rPr lang="el-GR" sz="3600" dirty="0" smtClean="0"/>
              <a:t>Κάντε το κι εσείς παιδιά.</a:t>
            </a:r>
            <a:br>
              <a:rPr lang="el-GR" sz="3600" dirty="0" smtClean="0"/>
            </a:br>
            <a:r>
              <a:rPr lang="el-GR" sz="3600" dirty="0" smtClean="0"/>
              <a:t>Σας σκέφτομαι</a:t>
            </a:r>
            <a:br>
              <a:rPr lang="el-GR" sz="3600" dirty="0" smtClean="0"/>
            </a:br>
            <a:r>
              <a:rPr lang="el-GR" sz="3600" dirty="0" smtClean="0"/>
              <a:t>η κυρία </a:t>
            </a:r>
            <a:r>
              <a:rPr lang="el-GR" sz="3600" dirty="0" err="1" smtClean="0"/>
              <a:t>Πάολα</a:t>
            </a:r>
            <a:endParaRPr lang="el-GR" sz="3600" dirty="0"/>
          </a:p>
        </p:txBody>
      </p:sp>
      <p:sp>
        <p:nvSpPr>
          <p:cNvPr id="4" name="3 - Γελαστό πρόσωπο"/>
          <p:cNvSpPr/>
          <p:nvPr/>
        </p:nvSpPr>
        <p:spPr>
          <a:xfrm>
            <a:off x="7000892" y="564357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Είναι αυτά τα κίτρινα λουλουδάκια του αγρού που όταν ωριμάσουν γίνονται λευκά και τα φυσήξει ο αέρας  σκορπίζουν τα σποράκια τους σαν </a:t>
            </a:r>
            <a:r>
              <a:rPr lang="el-GR" sz="3600" dirty="0" err="1" smtClean="0"/>
              <a:t>ελικοπτεράκια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4" name="3 - Θέση περιεχομένου" descr="Continental_152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714620"/>
            <a:ext cx="7011238" cy="39363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Να ζωγραφίσουμε τις δικές μας πικραλίδες</a:t>
            </a:r>
            <a:r>
              <a:rPr lang="en-US" sz="3600" dirty="0" smtClean="0"/>
              <a:t>;;</a:t>
            </a:r>
            <a:endParaRPr lang="el-GR" sz="3600" dirty="0"/>
          </a:p>
        </p:txBody>
      </p:sp>
      <p:pic>
        <p:nvPicPr>
          <p:cNvPr id="4" name="3 - Θέση περιεχομένου" descr="97621149_2613705185566969_33450800108504350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3786214" cy="52194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υλικά που θα χρειαστούμε είναι</a:t>
            </a:r>
            <a:r>
              <a:rPr lang="en-US" sz="3600" dirty="0"/>
              <a:t>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μαύρο χαρτί</a:t>
            </a:r>
          </a:p>
          <a:p>
            <a:r>
              <a:rPr lang="el-GR" dirty="0" smtClean="0"/>
              <a:t>Ένα ρολό από χαρτί υγείας</a:t>
            </a:r>
          </a:p>
          <a:p>
            <a:r>
              <a:rPr lang="el-GR" dirty="0" smtClean="0"/>
              <a:t>Ψαλίδι</a:t>
            </a:r>
          </a:p>
          <a:p>
            <a:r>
              <a:rPr lang="el-GR" dirty="0" smtClean="0"/>
              <a:t>Πινέλο</a:t>
            </a:r>
          </a:p>
          <a:p>
            <a:r>
              <a:rPr lang="el-GR" dirty="0" smtClean="0"/>
              <a:t>Χρώματα</a:t>
            </a:r>
          </a:p>
          <a:p>
            <a:r>
              <a:rPr lang="el-GR" dirty="0" smtClean="0"/>
              <a:t>Ένα πλαστικό πάτο ή παλέτα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7359442_865336370652884_49577374433411072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48970"/>
            <a:ext cx="7500990" cy="59276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Κόβουμε το ρολό από το χαρτί υγείας από τη μία άκρη μικρές λωρίδες όπως φαίνεται στην εικόνα</a:t>
            </a:r>
            <a:endParaRPr lang="el-GR" sz="3600" dirty="0"/>
          </a:p>
        </p:txBody>
      </p:sp>
      <p:pic>
        <p:nvPicPr>
          <p:cNvPr id="5" name="4 - Εικόνα" descr="97636642_587929255152439_83335525493993635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71678"/>
            <a:ext cx="4314825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Το πιέζουμε ώστε να ανοίγει όπως φαίνεται κάτω</a:t>
            </a:r>
            <a:endParaRPr lang="el-GR" sz="3600" dirty="0"/>
          </a:p>
        </p:txBody>
      </p:sp>
      <p:pic>
        <p:nvPicPr>
          <p:cNvPr id="4" name="3 - Θέση περιεχομένου" descr="97058790_652789718634458_91142930187262361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4581748" cy="3295643"/>
          </a:xfrm>
        </p:spPr>
      </p:pic>
      <p:pic>
        <p:nvPicPr>
          <p:cNvPr id="5" name="4 - Εικόνα" descr="97205552_872280833182897_1768127298621407232_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4"/>
            <a:ext cx="3652829" cy="47465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l-GR" sz="3600" dirty="0" smtClean="0"/>
              <a:t>Βάζουμε στο πιάτο ή την παλέτα το χρώμα που θέλουμε να έχει το λουλούδι μας.  Εγώ διαλέγω το γαλάζιο και το απλώνουμε</a:t>
            </a:r>
            <a:endParaRPr lang="el-GR" sz="3600" dirty="0"/>
          </a:p>
        </p:txBody>
      </p:sp>
      <p:pic>
        <p:nvPicPr>
          <p:cNvPr id="4" name="3 - Θέση περιεχομένου" descr="97444888_243405863745346_12443009882783744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298" y="2357438"/>
            <a:ext cx="4571008" cy="40719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Βουτάμε την κομμένη άκρη στο χρώμα</a:t>
            </a:r>
            <a:endParaRPr lang="el-GR" sz="3600" dirty="0"/>
          </a:p>
        </p:txBody>
      </p:sp>
      <p:pic>
        <p:nvPicPr>
          <p:cNvPr id="4" name="3 - Θέση περιεχομένου" descr="97238147_270833954056149_29614467802831257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488771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166</Words>
  <Application>Microsoft Office PowerPoint</Application>
  <PresentationFormat>Προβολή στην οθόνη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Παιδιά  ξέρετε  τις  πικραλίδες;</vt:lpstr>
      <vt:lpstr>Είναι αυτά τα κίτρινα λουλουδάκια του αγρού που όταν ωριμάσουν γίνονται λευκά και τα φυσήξει ο αέρας  σκορπίζουν τα σποράκια τους σαν ελικοπτεράκια </vt:lpstr>
      <vt:lpstr>Να ζωγραφίσουμε τις δικές μας πικραλίδες;;</vt:lpstr>
      <vt:lpstr>Τα υλικά που θα χρειαστούμε είναι:</vt:lpstr>
      <vt:lpstr>Διαφάνεια 5</vt:lpstr>
      <vt:lpstr>Κόβουμε το ρολό από το χαρτί υγείας από τη μία άκρη μικρές λωρίδες όπως φαίνεται στην εικόνα</vt:lpstr>
      <vt:lpstr>Το πιέζουμε ώστε να ανοίγει όπως φαίνεται κάτω</vt:lpstr>
      <vt:lpstr>Βάζουμε στο πιάτο ή την παλέτα το χρώμα που θέλουμε να έχει το λουλούδι μας.  Εγώ διαλέγω το γαλάζιο και το απλώνουμε</vt:lpstr>
      <vt:lpstr>Βουτάμε την κομμένη άκρη στο χρώμα</vt:lpstr>
      <vt:lpstr>Και φτιάχνουμε τον πρώτο κύκλο στο χαρτί</vt:lpstr>
      <vt:lpstr>Πατάμε πολλές φορές το ρολό στο χαρτί</vt:lpstr>
      <vt:lpstr>Συνεχίζουμε κάνοντας κι άλλους κύκλους στο πάνω μέρος του χαρτιού</vt:lpstr>
      <vt:lpstr>Όταν φτιάξουμε  όλα τα λουλούδια ζωγραφίζουμε με το πινέλο τα κοτσάνια</vt:lpstr>
      <vt:lpstr>Και τα φύλλα τους</vt:lpstr>
      <vt:lpstr>Έτοιμες οι πικραλίδες μας</vt:lpstr>
      <vt:lpstr>Συμβουλή : στο μαύρο χαρτί δείχνουν εντυπωσιακά τα ανοιχτά χρώματα.  Μυστικό:όταν ήμουν μικρή μου είχαν πει πριν φυσήξω την πικραλίδα να κάνω μια ευχή. Κάντε το κι εσείς παιδιά. Σας σκέφτομαι η κυρία Πάολα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Παιδιά  ξέρετε  τις  πικραλίδες;</dc:title>
  <dc:creator>12</dc:creator>
  <cp:lastModifiedBy>12</cp:lastModifiedBy>
  <cp:revision>7</cp:revision>
  <dcterms:created xsi:type="dcterms:W3CDTF">2020-05-16T16:47:06Z</dcterms:created>
  <dcterms:modified xsi:type="dcterms:W3CDTF">2020-05-16T17:41:57Z</dcterms:modified>
</cp:coreProperties>
</file>