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75B3-9306-4CC1-946C-780562C5AEE4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7730-AF94-4037-84C8-3E88D8C3C56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Παιδιά  φτιάχνουμε   λαγουδάκια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pic>
        <p:nvPicPr>
          <p:cNvPr id="6" name="5 - Θέση περιεχομένου" descr="Kleine Osterbastelei: Osterhasen basteln mit Kindern aus Klopapierrollen #basteln #bastelnmitkindern #ostern #osterhase #osterdek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3400" y="1621631"/>
            <a:ext cx="29972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Βάζουμε λίγη κόλλα στο μέσο περίπου του ρολού</a:t>
            </a:r>
            <a:endParaRPr lang="el-GR" sz="3600" dirty="0"/>
          </a:p>
        </p:txBody>
      </p:sp>
      <p:pic>
        <p:nvPicPr>
          <p:cNvPr id="4" name="3 - Θέση περιεχομένου" descr="92238013_672134043545116_62563225189786583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4106" y="1600200"/>
            <a:ext cx="599578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κολλάμε το μπαμπάκι</a:t>
            </a:r>
            <a:endParaRPr lang="el-GR" sz="3600" dirty="0"/>
          </a:p>
        </p:txBody>
      </p:sp>
      <p:pic>
        <p:nvPicPr>
          <p:cNvPr id="4" name="3 - Θέση περιεχομένου" descr="92354792_829814317510531_794164875800818483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722" y="1428736"/>
            <a:ext cx="5804674" cy="503914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Ζωγραφίζουμε το στόμα</a:t>
            </a:r>
            <a:endParaRPr lang="el-GR" sz="3600" dirty="0"/>
          </a:p>
        </p:txBody>
      </p:sp>
      <p:pic>
        <p:nvPicPr>
          <p:cNvPr id="4" name="3 - Θέση περιεχομένου" descr="92356509_2811943095590272_35980279436300779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0866" y="1600200"/>
            <a:ext cx="504226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μουστάκια</a:t>
            </a:r>
            <a:endParaRPr lang="el-GR" sz="3600" dirty="0"/>
          </a:p>
        </p:txBody>
      </p:sp>
      <p:pic>
        <p:nvPicPr>
          <p:cNvPr id="4" name="3 - Θέση περιεχομένου" descr="92332417_658091045003175_59445578523486453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385" y="1600200"/>
            <a:ext cx="556323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τα ματάκια</a:t>
            </a:r>
            <a:endParaRPr lang="el-GR" sz="3600" dirty="0"/>
          </a:p>
        </p:txBody>
      </p:sp>
      <p:pic>
        <p:nvPicPr>
          <p:cNvPr id="4" name="3 - Θέση περιεχομένου" descr="92262965_646253706152913_53077040015280701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3704" y="1600200"/>
            <a:ext cx="4936591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Πώς σας φαίνονται τα δικά μου λαγουδάκια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pic>
        <p:nvPicPr>
          <p:cNvPr id="4" name="3 - Θέση περιεχομένου" descr="92476035_658562311386400_54499240481694679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972" y="1600200"/>
            <a:ext cx="438405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000660"/>
          </a:xfrm>
        </p:spPr>
        <p:txBody>
          <a:bodyPr/>
          <a:lstStyle/>
          <a:p>
            <a:r>
              <a:rPr lang="el-GR" dirty="0" smtClean="0"/>
              <a:t>Καλή επιτυχία παιδιά μου.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Η δασκάλα σας</a:t>
            </a:r>
            <a:br>
              <a:rPr lang="el-GR" dirty="0" smtClean="0"/>
            </a:br>
            <a:r>
              <a:rPr lang="el-GR" dirty="0" smtClean="0"/>
              <a:t>κυρία </a:t>
            </a:r>
            <a:r>
              <a:rPr lang="el-GR" dirty="0" err="1" smtClean="0"/>
              <a:t>Πάολα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3 - Καρδιά"/>
          <p:cNvSpPr/>
          <p:nvPr/>
        </p:nvSpPr>
        <p:spPr>
          <a:xfrm>
            <a:off x="6786578" y="442913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υλικά που θα χρειαστούμε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Ρολό από χαρτί υγείας</a:t>
            </a:r>
          </a:p>
          <a:p>
            <a:r>
              <a:rPr lang="el-GR" dirty="0" smtClean="0"/>
              <a:t>Χαρτί άσπρο</a:t>
            </a:r>
          </a:p>
          <a:p>
            <a:r>
              <a:rPr lang="el-GR" dirty="0" smtClean="0"/>
              <a:t>Ψαλίδι</a:t>
            </a:r>
          </a:p>
          <a:p>
            <a:r>
              <a:rPr lang="el-GR" dirty="0" smtClean="0"/>
              <a:t>Χρώματα- ότι έχεις</a:t>
            </a:r>
          </a:p>
          <a:p>
            <a:r>
              <a:rPr lang="el-GR" dirty="0" smtClean="0"/>
              <a:t>Μαύρο μαρκαδόρο</a:t>
            </a:r>
          </a:p>
          <a:p>
            <a:r>
              <a:rPr lang="el-GR" dirty="0" smtClean="0"/>
              <a:t>Λίγο μπαμπάκι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2278158_1134979780167726_122553989252461363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13" y="428604"/>
            <a:ext cx="8203729" cy="61527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Ζωγραφίζουμε  και  κόβουμε  από  το άσπρο  χαρτί  τα  αυτάκια  του  λαγού</a:t>
            </a:r>
            <a:endParaRPr lang="el-GR" sz="3600" dirty="0"/>
          </a:p>
        </p:txBody>
      </p:sp>
      <p:pic>
        <p:nvPicPr>
          <p:cNvPr id="4" name="3 - Θέση περιεχομένου" descr="92265992_227517501684044_42276232438858383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9215" y="1600200"/>
            <a:ext cx="610556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μετά τα βάφουμε</a:t>
            </a:r>
            <a:endParaRPr lang="el-GR" sz="3600" dirty="0"/>
          </a:p>
        </p:txBody>
      </p:sp>
      <p:pic>
        <p:nvPicPr>
          <p:cNvPr id="4" name="3 - Θέση περιεχομένου" descr="92713603_2730050763891649_35364523160622858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604" y="1600200"/>
            <a:ext cx="609479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Βάφουμε  το εσωτερικό από το χαρτί υγειάς με ότι χρώματα  θέλουμε</a:t>
            </a:r>
            <a:endParaRPr lang="el-GR" sz="3600" dirty="0"/>
          </a:p>
        </p:txBody>
      </p:sp>
      <p:pic>
        <p:nvPicPr>
          <p:cNvPr id="4" name="3 - Θέση περιεχομένου" descr="92214220_982268208857148_4223184691538165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422"/>
            <a:ext cx="6215106" cy="492614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2293957_631298104094063_25020904158391173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426897"/>
            <a:ext cx="5643602" cy="61358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Κολλάμε τα αυτάκια στο ρολό</a:t>
            </a:r>
            <a:endParaRPr lang="el-GR" sz="3600" dirty="0"/>
          </a:p>
        </p:txBody>
      </p:sp>
      <p:pic>
        <p:nvPicPr>
          <p:cNvPr id="4" name="3 - Θέση περιεχομένου" descr="92238013_672134043545116_62563225189786583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4106" y="1600200"/>
            <a:ext cx="599578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Κάνουμε μπαλάκια με λίγο μπαμπάκι</a:t>
            </a:r>
            <a:endParaRPr lang="el-GR" sz="3600" dirty="0"/>
          </a:p>
        </p:txBody>
      </p:sp>
      <p:pic>
        <p:nvPicPr>
          <p:cNvPr id="4" name="3 - Θέση περιεχομένου" descr="92260388_530446487843898_17849510162323210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058" y="1600200"/>
            <a:ext cx="705988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92</Words>
  <Application>Microsoft Office PowerPoint</Application>
  <PresentationFormat>Προβολή στην οθόνη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Παιδιά  φτιάχνουμε   λαγουδάκια;</vt:lpstr>
      <vt:lpstr>Τα υλικά που θα χρειαστούμε</vt:lpstr>
      <vt:lpstr>Παρουσίαση του PowerPoint</vt:lpstr>
      <vt:lpstr>Ζωγραφίζουμε  και  κόβουμε  από  το άσπρο  χαρτί  τα  αυτάκια  του  λαγού</vt:lpstr>
      <vt:lpstr>Και μετά τα βάφουμε</vt:lpstr>
      <vt:lpstr>Βάφουμε  το εσωτερικό από το χαρτί υγειάς με ότι χρώματα  θέλουμε</vt:lpstr>
      <vt:lpstr>Παρουσίαση του PowerPoint</vt:lpstr>
      <vt:lpstr>Κολλάμε τα αυτάκια στο ρολό</vt:lpstr>
      <vt:lpstr>Κάνουμε μπαλάκια με λίγο μπαμπάκι</vt:lpstr>
      <vt:lpstr>Βάζουμε λίγη κόλλα στο μέσο περίπου του ρολού</vt:lpstr>
      <vt:lpstr>Και κολλάμε το μπαμπάκι</vt:lpstr>
      <vt:lpstr>Ζωγραφίζουμε το στόμα</vt:lpstr>
      <vt:lpstr>τα μουστάκια</vt:lpstr>
      <vt:lpstr>και τα ματάκια</vt:lpstr>
      <vt:lpstr>Πώς σας φαίνονται τα δικά μου λαγουδάκια;</vt:lpstr>
      <vt:lpstr>Καλή επιτυχία παιδιά μου.  Η δασκάλα σας κυρία Πάολα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Φτιάχνουμε λαγουδάκια;</dc:title>
  <dc:creator>12</dc:creator>
  <cp:lastModifiedBy>Lenovo</cp:lastModifiedBy>
  <cp:revision>3</cp:revision>
  <dcterms:created xsi:type="dcterms:W3CDTF">2020-04-08T19:34:52Z</dcterms:created>
  <dcterms:modified xsi:type="dcterms:W3CDTF">2020-04-09T06:02:25Z</dcterms:modified>
</cp:coreProperties>
</file>