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02D6-9C60-4013-87D0-78D889038861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EB5B-EC0E-4194-82E0-95705E96917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Τι λέτε παιδιά να κάνουμε </a:t>
            </a:r>
            <a:r>
              <a:rPr lang="el-GR" sz="3600" i="1" dirty="0" err="1" smtClean="0">
                <a:solidFill>
                  <a:srgbClr val="C00000"/>
                </a:solidFill>
              </a:rPr>
              <a:t>Σκατζοχοιράκια</a:t>
            </a:r>
            <a:r>
              <a:rPr lang="en-US" sz="3600" i="1" dirty="0" smtClean="0">
                <a:solidFill>
                  <a:srgbClr val="C00000"/>
                </a:solidFill>
              </a:rPr>
              <a:t>;</a:t>
            </a:r>
            <a:endParaRPr lang="el-GR" sz="3600" i="1" dirty="0">
              <a:solidFill>
                <a:srgbClr val="C00000"/>
              </a:solidFill>
            </a:endParaRPr>
          </a:p>
        </p:txBody>
      </p:sp>
      <p:pic>
        <p:nvPicPr>
          <p:cNvPr id="4" name="3 - Εικόνα" descr="96396071_637289663522343_62237556073341911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00240"/>
            <a:ext cx="5833402" cy="4378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Με τον κόκκινο μαρκαδόρο ζωγραφίζουμε τα χείλη</a:t>
            </a:r>
            <a:endParaRPr lang="el-GR" sz="3600" dirty="0"/>
          </a:p>
        </p:txBody>
      </p:sp>
      <p:pic>
        <p:nvPicPr>
          <p:cNvPr id="4" name="3 - Θέση περιεχομένου" descr="96082749_3813663388705066_3346918334162534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379386" cy="4525963"/>
          </a:xfrm>
        </p:spPr>
      </p:pic>
      <p:pic>
        <p:nvPicPr>
          <p:cNvPr id="5" name="4 - Εικόνα" descr="96209370_672935236611492_48886666125104906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360426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Εγώ έβαλα και βλεφαρίδες στην </a:t>
            </a:r>
            <a:r>
              <a:rPr lang="el-GR" sz="3600" dirty="0" err="1" smtClean="0"/>
              <a:t>σκατζοχοιρίνα</a:t>
            </a:r>
            <a:r>
              <a:rPr lang="el-GR" sz="3600" dirty="0" smtClean="0"/>
              <a:t> μου. Σας αρέσουν</a:t>
            </a:r>
            <a:r>
              <a:rPr lang="en-US" sz="3600" dirty="0" smtClean="0"/>
              <a:t>;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4" name="3 - Θέση περιεχομένου" descr="96127938_595177297776962_84544166399605473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02925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Έτοιμα τα φιλαράκια </a:t>
            </a:r>
            <a:r>
              <a:rPr lang="el-GR" sz="3600" dirty="0" err="1" smtClean="0"/>
              <a:t>σκατζοχοιράκια</a:t>
            </a:r>
            <a:r>
              <a:rPr lang="el-GR" sz="3600" dirty="0" smtClean="0"/>
              <a:t>!!!</a:t>
            </a:r>
            <a:endParaRPr lang="el-GR" sz="3600" dirty="0"/>
          </a:p>
        </p:txBody>
      </p:sp>
      <p:pic>
        <p:nvPicPr>
          <p:cNvPr id="4" name="3 - Θέση περιεχομένου" descr="96103234_1347277868814746_71478656541193666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612" y="1605756"/>
            <a:ext cx="6962775" cy="4514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el-GR" sz="3600" dirty="0" smtClean="0"/>
              <a:t>Καλή επιτυχία παιδιά!!!!</a:t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Πόσα </a:t>
            </a:r>
            <a:r>
              <a:rPr lang="el-GR" sz="3600" dirty="0" err="1" smtClean="0"/>
              <a:t>σκατζοχοιράκια</a:t>
            </a:r>
            <a:r>
              <a:rPr lang="el-GR" sz="3600" dirty="0" smtClean="0"/>
              <a:t> μπορείτε να φτιάξετε</a:t>
            </a:r>
            <a:r>
              <a:rPr lang="en-US" sz="3600" dirty="0" smtClean="0"/>
              <a:t>;</a:t>
            </a:r>
            <a:br>
              <a:rPr lang="en-US" sz="3600" dirty="0" smtClean="0"/>
            </a:br>
            <a:r>
              <a:rPr lang="el-GR" sz="3600" dirty="0" smtClean="0"/>
              <a:t>Η δασκάλα σας κυρία </a:t>
            </a:r>
            <a:r>
              <a:rPr lang="el-GR" sz="3600" dirty="0" err="1" smtClean="0"/>
              <a:t>Πάολα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Γελαστό πρόσωπο"/>
          <p:cNvSpPr/>
          <p:nvPr/>
        </p:nvSpPr>
        <p:spPr>
          <a:xfrm>
            <a:off x="7286644" y="48577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χρειαστούμε είναι</a:t>
            </a:r>
            <a:r>
              <a:rPr lang="en-US" sz="3600" dirty="0" smtClean="0"/>
              <a:t>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Πατάτες μικρές ή μεγάλες </a:t>
            </a:r>
          </a:p>
          <a:p>
            <a:r>
              <a:rPr lang="el-GR" dirty="0" smtClean="0"/>
              <a:t>Οδοντογλυφίδες</a:t>
            </a:r>
          </a:p>
          <a:p>
            <a:r>
              <a:rPr lang="el-GR" dirty="0" smtClean="0"/>
              <a:t>Άσπρο χαρτί</a:t>
            </a:r>
          </a:p>
          <a:p>
            <a:r>
              <a:rPr lang="el-GR" dirty="0" smtClean="0"/>
              <a:t>Ένα μαύρο μαρκαδοράκι</a:t>
            </a:r>
          </a:p>
          <a:p>
            <a:r>
              <a:rPr lang="el-GR" dirty="0" smtClean="0"/>
              <a:t>Έναν κόκκινο μαρκαδόρο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Κόλλα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6354198_3310312515645908_88863617414374359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925734" cy="58965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Καρφώνουμε τις οδοντογλυφίδες στην πατάτα αφήνοντας τη μια άκρη κενή</a:t>
            </a:r>
            <a:endParaRPr lang="el-GR" sz="3600" dirty="0"/>
          </a:p>
        </p:txBody>
      </p:sp>
      <p:pic>
        <p:nvPicPr>
          <p:cNvPr id="4" name="3 - Θέση περιεχομένου" descr="95948097_562327354657978_1265939505962024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1"/>
            <a:ext cx="3806753" cy="3500462"/>
          </a:xfrm>
        </p:spPr>
      </p:pic>
      <p:pic>
        <p:nvPicPr>
          <p:cNvPr id="5" name="4 - Εικόνα" descr="96127943_670004660505716_40367365362664079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876"/>
            <a:ext cx="4667259" cy="3100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Να κάπως έτσι…</a:t>
            </a:r>
            <a:endParaRPr lang="el-GR" sz="3600" dirty="0"/>
          </a:p>
        </p:txBody>
      </p:sp>
      <p:pic>
        <p:nvPicPr>
          <p:cNvPr id="4" name="3 - Θέση περιεχομένου" descr="96115423_323269935309604_23267980988163031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672200" cy="50085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Σε λευκό χαρτί σχεδιάζουμε </a:t>
            </a:r>
            <a:r>
              <a:rPr lang="el-GR" sz="3600" dirty="0" err="1" smtClean="0"/>
              <a:t>κυκλάκια</a:t>
            </a:r>
            <a:r>
              <a:rPr lang="el-GR" sz="3600" dirty="0" smtClean="0"/>
              <a:t> για μάτια</a:t>
            </a:r>
            <a:endParaRPr lang="el-GR" sz="3600" dirty="0"/>
          </a:p>
        </p:txBody>
      </p:sp>
      <p:pic>
        <p:nvPicPr>
          <p:cNvPr id="4" name="3 - Θέση περιεχομένου" descr="96290184_956113004850815_25719286886060523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010025" cy="2514600"/>
          </a:xfrm>
        </p:spPr>
      </p:pic>
      <p:pic>
        <p:nvPicPr>
          <p:cNvPr id="5" name="4 - Εικόνα" descr="96029985_582923962328044_90368602945922007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198589"/>
            <a:ext cx="4500544" cy="33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κόβουμε στρογγυλά</a:t>
            </a:r>
            <a:endParaRPr lang="el-GR" sz="3600" dirty="0"/>
          </a:p>
        </p:txBody>
      </p:sp>
      <p:pic>
        <p:nvPicPr>
          <p:cNvPr id="4" name="3 - Θέση περιεχομένου" descr="96138705_273671120435862_4313175938700410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828" y="1928803"/>
            <a:ext cx="7074030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Ζωγραφίζουμε μέσα στρογγυλά μαύρα</a:t>
            </a:r>
            <a:endParaRPr lang="el-GR" sz="3600" dirty="0"/>
          </a:p>
        </p:txBody>
      </p:sp>
      <p:pic>
        <p:nvPicPr>
          <p:cNvPr id="4" name="3 - Θέση περιεχομένου" descr="96084921_2705195413060718_83110384124381102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2" y="1972469"/>
            <a:ext cx="7077075" cy="37814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Και τα κολλάμε στις πατάτες εκεί που δεν έχουμε βάλει οδοντογλυφίδες</a:t>
            </a:r>
            <a:endParaRPr lang="el-GR" sz="3600" dirty="0"/>
          </a:p>
        </p:txBody>
      </p:sp>
      <p:pic>
        <p:nvPicPr>
          <p:cNvPr id="4" name="3 - Θέση περιεχομένου" descr="96237496_3028557453834390_17746268082059345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845996"/>
            <a:ext cx="4042649" cy="4364306"/>
          </a:xfrm>
        </p:spPr>
      </p:pic>
      <p:pic>
        <p:nvPicPr>
          <p:cNvPr id="5" name="4 - Εικόνα" descr="96280969_263845424671604_607909561983670681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4045532" cy="4533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95</Words>
  <Application>Microsoft Office PowerPoint</Application>
  <PresentationFormat>Προβολή στην οθόνη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Τι λέτε παιδιά να κάνουμε Σκατζοχοιράκια;</vt:lpstr>
      <vt:lpstr>Τα υλικά που θα χρειαστούμε είναι:</vt:lpstr>
      <vt:lpstr>Παρουσίαση του PowerPoint</vt:lpstr>
      <vt:lpstr>Καρφώνουμε τις οδοντογλυφίδες στην πατάτα αφήνοντας τη μια άκρη κενή</vt:lpstr>
      <vt:lpstr>Να κάπως έτσι…</vt:lpstr>
      <vt:lpstr>Σε λευκό χαρτί σχεδιάζουμε κυκλάκια για μάτια</vt:lpstr>
      <vt:lpstr>Και κόβουμε στρογγυλά</vt:lpstr>
      <vt:lpstr>Ζωγραφίζουμε μέσα στρογγυλά μαύρα</vt:lpstr>
      <vt:lpstr>Και τα κολλάμε στις πατάτες εκεί που δεν έχουμε βάλει οδοντογλυφίδες</vt:lpstr>
      <vt:lpstr>Με τον κόκκινο μαρκαδόρο ζωγραφίζουμε τα χείλη</vt:lpstr>
      <vt:lpstr>Εγώ έβαλα και βλεφαρίδες στην σκατζοχοιρίνα μου. Σας αρέσουν; </vt:lpstr>
      <vt:lpstr>Έτοιμα τα φιλαράκια σκατζοχοιράκια!!!</vt:lpstr>
      <vt:lpstr>Καλή επιτυχία παιδιά!!!!  Πόσα σκατζοχοιράκια μπορείτε να φτιάξετε; Η δασκάλα σας κυρία Πάολα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λέτε παιδιά να κάνουμε Σκατζοχοιράκια;</dc:title>
  <dc:creator>12</dc:creator>
  <cp:lastModifiedBy>Lenovo</cp:lastModifiedBy>
  <cp:revision>2</cp:revision>
  <dcterms:created xsi:type="dcterms:W3CDTF">2020-05-09T08:05:09Z</dcterms:created>
  <dcterms:modified xsi:type="dcterms:W3CDTF">2020-05-10T06:01:45Z</dcterms:modified>
</cp:coreProperties>
</file>