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9E31-04C3-4020-8454-6B0C8FE326D6}" type="datetimeFigureOut">
              <a:rPr lang="el-GR" smtClean="0"/>
              <a:t>3/5/2020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70CFA-2C68-4915-B2EB-51C8DE0AC14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9E31-04C3-4020-8454-6B0C8FE326D6}" type="datetimeFigureOut">
              <a:rPr lang="el-GR" smtClean="0"/>
              <a:t>3/5/2020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70CFA-2C68-4915-B2EB-51C8DE0AC14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9E31-04C3-4020-8454-6B0C8FE326D6}" type="datetimeFigureOut">
              <a:rPr lang="el-GR" smtClean="0"/>
              <a:t>3/5/2020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70CFA-2C68-4915-B2EB-51C8DE0AC14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9E31-04C3-4020-8454-6B0C8FE326D6}" type="datetimeFigureOut">
              <a:rPr lang="el-GR" smtClean="0"/>
              <a:t>3/5/2020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70CFA-2C68-4915-B2EB-51C8DE0AC14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9E31-04C3-4020-8454-6B0C8FE326D6}" type="datetimeFigureOut">
              <a:rPr lang="el-GR" smtClean="0"/>
              <a:t>3/5/2020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70CFA-2C68-4915-B2EB-51C8DE0AC14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9E31-04C3-4020-8454-6B0C8FE326D6}" type="datetimeFigureOut">
              <a:rPr lang="el-GR" smtClean="0"/>
              <a:t>3/5/2020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70CFA-2C68-4915-B2EB-51C8DE0AC14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9E31-04C3-4020-8454-6B0C8FE326D6}" type="datetimeFigureOut">
              <a:rPr lang="el-GR" smtClean="0"/>
              <a:t>3/5/2020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70CFA-2C68-4915-B2EB-51C8DE0AC14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9E31-04C3-4020-8454-6B0C8FE326D6}" type="datetimeFigureOut">
              <a:rPr lang="el-GR" smtClean="0"/>
              <a:t>3/5/2020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70CFA-2C68-4915-B2EB-51C8DE0AC14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9E31-04C3-4020-8454-6B0C8FE326D6}" type="datetimeFigureOut">
              <a:rPr lang="el-GR" smtClean="0"/>
              <a:t>3/5/2020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70CFA-2C68-4915-B2EB-51C8DE0AC14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9E31-04C3-4020-8454-6B0C8FE326D6}" type="datetimeFigureOut">
              <a:rPr lang="el-GR" smtClean="0"/>
              <a:t>3/5/2020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70CFA-2C68-4915-B2EB-51C8DE0AC14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9E31-04C3-4020-8454-6B0C8FE326D6}" type="datetimeFigureOut">
              <a:rPr lang="el-GR" smtClean="0"/>
              <a:t>3/5/2020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70CFA-2C68-4915-B2EB-51C8DE0AC14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79E31-04C3-4020-8454-6B0C8FE326D6}" type="datetimeFigureOut">
              <a:rPr lang="el-GR" smtClean="0"/>
              <a:t>3/5/2020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970CFA-2C68-4915-B2EB-51C8DE0AC14E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357298"/>
            <a:ext cx="7772400" cy="3286147"/>
          </a:xfrm>
        </p:spPr>
        <p:txBody>
          <a:bodyPr>
            <a:normAutofit/>
          </a:bodyPr>
          <a:lstStyle/>
          <a:p>
            <a:r>
              <a:rPr lang="el-GR" i="1" dirty="0" smtClean="0">
                <a:solidFill>
                  <a:schemeClr val="accent2">
                    <a:lumMod val="75000"/>
                  </a:schemeClr>
                </a:solidFill>
              </a:rPr>
              <a:t>Το δέντρο με τα κεχριμπάρια</a:t>
            </a:r>
            <a:br>
              <a:rPr lang="el-GR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l-GR" dirty="0" smtClean="0"/>
              <a:t/>
            </a:r>
            <a:br>
              <a:rPr lang="el-GR" dirty="0" smtClean="0"/>
            </a:br>
            <a:r>
              <a:rPr lang="el-GR" sz="3600" dirty="0" smtClean="0"/>
              <a:t>Παιδιά να ζωγραφίσουμε με ότι έχει η κουζίνα</a:t>
            </a:r>
            <a:r>
              <a:rPr lang="en-US" sz="3600" dirty="0" smtClean="0"/>
              <a:t>;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dirty="0" smtClean="0"/>
              <a:t>Με το δάχτυλο και τη μουστάρδα φτιάχνουμε τα φύλλα</a:t>
            </a:r>
            <a:endParaRPr lang="el-GR" sz="3600" dirty="0"/>
          </a:p>
        </p:txBody>
      </p:sp>
      <p:pic>
        <p:nvPicPr>
          <p:cNvPr id="4" name="3 - Θέση περιεχομένου" descr="95373721_2993180704136616_5036574986853154816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4348" y="1714488"/>
            <a:ext cx="3461916" cy="4720794"/>
          </a:xfrm>
        </p:spPr>
      </p:pic>
      <p:pic>
        <p:nvPicPr>
          <p:cNvPr id="5" name="4 - Εικόνα" descr="95347020_335418074094206_7477977368770904064_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6314" y="1714488"/>
            <a:ext cx="3857620" cy="4736571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dirty="0" smtClean="0"/>
              <a:t>Και στη συνέχεια με το δάχτυλό μας και τη σάλτσα κάνουμε τα λουλούδια</a:t>
            </a:r>
            <a:endParaRPr lang="el-GR" sz="3600" dirty="0"/>
          </a:p>
        </p:txBody>
      </p:sp>
      <p:pic>
        <p:nvPicPr>
          <p:cNvPr id="4" name="3 - Θέση περιεχομένου" descr="95304618_527636064778951_1947099122716639232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488" y="1785926"/>
            <a:ext cx="3486406" cy="4525963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57158" y="357166"/>
            <a:ext cx="8229600" cy="1143000"/>
          </a:xfrm>
        </p:spPr>
        <p:txBody>
          <a:bodyPr>
            <a:noAutofit/>
          </a:bodyPr>
          <a:lstStyle/>
          <a:p>
            <a:r>
              <a:rPr lang="el-GR" sz="3600" dirty="0" smtClean="0"/>
              <a:t>Το </a:t>
            </a:r>
            <a:r>
              <a:rPr lang="el-GR" sz="3600" dirty="0" err="1" smtClean="0"/>
              <a:t>κεχριμπαρόδεντρό</a:t>
            </a:r>
            <a:r>
              <a:rPr lang="el-GR" sz="3600" dirty="0" smtClean="0"/>
              <a:t> μας είναι έτοιμο και γεμάτο κεχριμπαρένια φύλλα και λουλούδια!!!</a:t>
            </a:r>
            <a:endParaRPr lang="el-GR" sz="3600" dirty="0"/>
          </a:p>
        </p:txBody>
      </p:sp>
      <p:pic>
        <p:nvPicPr>
          <p:cNvPr id="4" name="3 - Θέση περιεχομένου" descr="96141345_1372004002983796_4690295868543205376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86050" y="1735783"/>
            <a:ext cx="3500462" cy="4897674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97568"/>
          </a:xfrm>
        </p:spPr>
        <p:txBody>
          <a:bodyPr>
            <a:normAutofit/>
          </a:bodyPr>
          <a:lstStyle/>
          <a:p>
            <a:r>
              <a:rPr lang="el-GR" sz="3600" dirty="0" smtClean="0"/>
              <a:t>Καλή διασκέδαση παιδιά μου…</a:t>
            </a:r>
            <a:br>
              <a:rPr lang="el-GR" sz="3600" dirty="0" smtClean="0"/>
            </a:br>
            <a:r>
              <a:rPr lang="el-GR" sz="3600" dirty="0"/>
              <a:t/>
            </a:r>
            <a:br>
              <a:rPr lang="el-GR" sz="3600" dirty="0"/>
            </a:br>
            <a:r>
              <a:rPr lang="el-GR" sz="3600" dirty="0" smtClean="0"/>
              <a:t>για σκεφτείτε με τι άλλο υλικό από την κουζίνα μπορούμε να ζωγραφίσουμε</a:t>
            </a:r>
            <a:r>
              <a:rPr lang="en-US" sz="3600" dirty="0" smtClean="0"/>
              <a:t>;;;</a:t>
            </a:r>
            <a:br>
              <a:rPr lang="en-US" sz="3600" dirty="0" smtClean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l-GR" sz="3600" dirty="0" smtClean="0"/>
              <a:t>Να περνάτε καλά</a:t>
            </a:r>
            <a:br>
              <a:rPr lang="el-GR" sz="3600" dirty="0" smtClean="0"/>
            </a:br>
            <a:r>
              <a:rPr lang="el-GR" sz="3600" dirty="0" smtClean="0"/>
              <a:t>η δασκάλα σας κυρία </a:t>
            </a:r>
            <a:r>
              <a:rPr lang="el-GR" sz="3600" dirty="0" err="1" smtClean="0"/>
              <a:t>Πάολα</a:t>
            </a:r>
            <a:endParaRPr lang="el-GR" sz="3600" dirty="0"/>
          </a:p>
        </p:txBody>
      </p:sp>
      <p:sp>
        <p:nvSpPr>
          <p:cNvPr id="4" name="3 - Γελαστό πρόσωπο"/>
          <p:cNvSpPr/>
          <p:nvPr/>
        </p:nvSpPr>
        <p:spPr>
          <a:xfrm>
            <a:off x="7786710" y="5143512"/>
            <a:ext cx="914400" cy="9144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 smtClean="0"/>
              <a:t>Τα υλικά που θα χρειαστούμε είναι</a:t>
            </a:r>
            <a:r>
              <a:rPr lang="en-US" sz="3600" dirty="0" smtClean="0"/>
              <a:t>: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Χαρτί λευκό για τη ζωγραφιά μας</a:t>
            </a:r>
          </a:p>
          <a:p>
            <a:r>
              <a:rPr lang="el-GR" dirty="0" smtClean="0"/>
              <a:t>Λίγη κέτσαπ ή σάλτσα ντομάτας</a:t>
            </a:r>
          </a:p>
          <a:p>
            <a:r>
              <a:rPr lang="el-GR" dirty="0" smtClean="0"/>
              <a:t>Λίγη μουστάρδα</a:t>
            </a:r>
          </a:p>
          <a:p>
            <a:r>
              <a:rPr lang="el-GR" dirty="0" smtClean="0"/>
              <a:t>Λίγο καφέ</a:t>
            </a:r>
          </a:p>
          <a:p>
            <a:r>
              <a:rPr lang="el-GR" dirty="0" smtClean="0"/>
              <a:t>Ένα καλαμάκι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Θέση περιεχομένου" descr="95505091_188311345523175_6888630932895432704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0125" y="753269"/>
            <a:ext cx="7143750" cy="533400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dirty="0" smtClean="0"/>
              <a:t>Βάζουμε λίγο καφέ στη μια μεριά του χαρτιού</a:t>
            </a:r>
            <a:endParaRPr lang="el-GR" sz="3600" dirty="0"/>
          </a:p>
        </p:txBody>
      </p:sp>
      <p:pic>
        <p:nvPicPr>
          <p:cNvPr id="4" name="3 - Θέση περιεχομένου" descr="95386348_554550765492878_1971498054536134656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28860" y="1571612"/>
            <a:ext cx="3786214" cy="5070822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dirty="0" smtClean="0"/>
              <a:t>Και φυσάμε με το καλαμάκι να πάει προς τα πάνω ο καφές. Προσέχουμε να τον κατευθύνουμε</a:t>
            </a:r>
            <a:endParaRPr lang="el-GR" sz="3600" dirty="0"/>
          </a:p>
        </p:txBody>
      </p:sp>
      <p:pic>
        <p:nvPicPr>
          <p:cNvPr id="4" name="3 - Θέση περιεχομένου" descr="95392780_539951016697190_2360868343503650816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488" y="1928802"/>
            <a:ext cx="3379386" cy="4525963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Autofit/>
          </a:bodyPr>
          <a:lstStyle/>
          <a:p>
            <a:r>
              <a:rPr lang="el-GR" sz="3600" dirty="0" smtClean="0"/>
              <a:t>Έπειτα γυρίζουμε το χαρτί άνω κάτω και κάνουμε το ίδιο από την άλλη μεριά</a:t>
            </a:r>
            <a:endParaRPr lang="el-GR" sz="3600" dirty="0"/>
          </a:p>
        </p:txBody>
      </p:sp>
      <p:pic>
        <p:nvPicPr>
          <p:cNvPr id="4" name="3 - Θέση περιεχομένου" descr="95264254_611398196385889_9129346101709635584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14546" y="1764354"/>
            <a:ext cx="4000528" cy="4761849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dirty="0" smtClean="0"/>
              <a:t>Θέλουμε να φτιάξουμε τον κορμό του δέντρου κάπως έτσι</a:t>
            </a:r>
            <a:endParaRPr lang="el-GR" sz="3600" dirty="0"/>
          </a:p>
        </p:txBody>
      </p:sp>
      <p:pic>
        <p:nvPicPr>
          <p:cNvPr id="4" name="3 - Θέση περιεχομένου" descr="95715731_2708406342601105_4683731797010284544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82307" y="1600200"/>
            <a:ext cx="3379386" cy="4525963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dirty="0" smtClean="0"/>
              <a:t>Βουτάμε το δάχτυλό μας στον καφέ και ζωγραφίζουμε τη γη</a:t>
            </a:r>
            <a:endParaRPr lang="el-GR" sz="3600" dirty="0"/>
          </a:p>
        </p:txBody>
      </p:sp>
      <p:pic>
        <p:nvPicPr>
          <p:cNvPr id="6" name="5 - Θέση περιεχομένου" descr="95386350_261990108276126_8557761588986118144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14612" y="1785926"/>
            <a:ext cx="3685616" cy="4525963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Έχουμε φτιάξει λοιπόν το δεντράκι μας στη γη. Να κάπως έτσι</a:t>
            </a:r>
            <a:endParaRPr lang="el-GR" dirty="0"/>
          </a:p>
        </p:txBody>
      </p:sp>
      <p:pic>
        <p:nvPicPr>
          <p:cNvPr id="4" name="3 - Θέση περιεχομένου" descr="95396535_584597985512512_4161903642892304384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28926" y="1571612"/>
            <a:ext cx="3519789" cy="5006537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138</Words>
  <Application>Microsoft Office PowerPoint</Application>
  <PresentationFormat>Προβολή στην οθόνη (4:3)</PresentationFormat>
  <Paragraphs>17</Paragraphs>
  <Slides>13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4" baseType="lpstr">
      <vt:lpstr>Θέμα του Office</vt:lpstr>
      <vt:lpstr>Το δέντρο με τα κεχριμπάρια  Παιδιά να ζωγραφίσουμε με ότι έχει η κουζίνα;</vt:lpstr>
      <vt:lpstr>Τα υλικά που θα χρειαστούμε είναι:</vt:lpstr>
      <vt:lpstr>Παρουσίαση του PowerPoint</vt:lpstr>
      <vt:lpstr>Βάζουμε λίγο καφέ στη μια μεριά του χαρτιού</vt:lpstr>
      <vt:lpstr>Και φυσάμε με το καλαμάκι να πάει προς τα πάνω ο καφές. Προσέχουμε να τον κατευθύνουμε</vt:lpstr>
      <vt:lpstr>Έπειτα γυρίζουμε το χαρτί άνω κάτω και κάνουμε το ίδιο από την άλλη μεριά</vt:lpstr>
      <vt:lpstr>Θέλουμε να φτιάξουμε τον κορμό του δέντρου κάπως έτσι</vt:lpstr>
      <vt:lpstr>Βουτάμε το δάχτυλό μας στον καφέ και ζωγραφίζουμε τη γη</vt:lpstr>
      <vt:lpstr>Έχουμε φτιάξει λοιπόν το δεντράκι μας στη γη. Να κάπως έτσι</vt:lpstr>
      <vt:lpstr>Με το δάχτυλο και τη μουστάρδα φτιάχνουμε τα φύλλα</vt:lpstr>
      <vt:lpstr>Και στη συνέχεια με το δάχτυλό μας και τη σάλτσα κάνουμε τα λουλούδια</vt:lpstr>
      <vt:lpstr>Το κεχριμπαρόδεντρό μας είναι έτοιμο και γεμάτο κεχριμπαρένια φύλλα και λουλούδια!!!</vt:lpstr>
      <vt:lpstr>Καλή διασκέδαση παιδιά μου…  για σκεφτείτε με τι άλλο υλικό από την κουζίνα μπορούμε να ζωγραφίσουμε;;;  Να περνάτε καλά η δασκάλα σας κυρία Πάολα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Το δέντρο με τα κεχριμπάρια  Παιδιά να ζωγραφίσουμε με ότι έχει η κουζίνα;</dc:title>
  <dc:creator>12</dc:creator>
  <cp:lastModifiedBy>Lenovo</cp:lastModifiedBy>
  <cp:revision>3</cp:revision>
  <dcterms:created xsi:type="dcterms:W3CDTF">2020-05-03T07:46:16Z</dcterms:created>
  <dcterms:modified xsi:type="dcterms:W3CDTF">2020-05-03T09:01:24Z</dcterms:modified>
</cp:coreProperties>
</file>