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93E50-EB5B-4722-A193-0CEC507C0758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66DF4-512B-4337-A7AC-C05D123F44D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gr.pinterest.com/pin/269090146472528688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5743614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Γεια σας παιδιά!!! Πώς περάσατε το Πάσχα</a:t>
            </a:r>
            <a:r>
              <a:rPr lang="en-US" sz="2800" dirty="0" smtClean="0"/>
              <a:t>;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Τσουγκρίσατε αβγουλάκια</a:t>
            </a:r>
            <a:r>
              <a:rPr lang="en-US" sz="2800" dirty="0" smtClean="0"/>
              <a:t>;</a:t>
            </a:r>
            <a:br>
              <a:rPr lang="en-US" sz="2800" dirty="0" smtClean="0"/>
            </a:br>
            <a:r>
              <a:rPr lang="el-GR" sz="2800" dirty="0" smtClean="0"/>
              <a:t>Φάγατε αρνάκι</a:t>
            </a:r>
            <a:r>
              <a:rPr lang="en-US" sz="2800" dirty="0" smtClean="0"/>
              <a:t>;</a:t>
            </a:r>
            <a:br>
              <a:rPr lang="en-US" sz="2800" dirty="0" smtClean="0"/>
            </a:br>
            <a:r>
              <a:rPr lang="el-GR" sz="2800" dirty="0" smtClean="0"/>
              <a:t>Ξεκουραστήκατε</a:t>
            </a:r>
            <a:r>
              <a:rPr lang="en-US" sz="2800" dirty="0" smtClean="0"/>
              <a:t>;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l-GR" sz="2800" dirty="0" smtClean="0"/>
              <a:t>Τώρα λοιπόν πίσω στις εργασίες μας</a:t>
            </a:r>
            <a:br>
              <a:rPr lang="el-GR" sz="2800" dirty="0" smtClean="0"/>
            </a:br>
            <a:r>
              <a:rPr lang="el-GR" sz="2800" dirty="0" smtClean="0"/>
              <a:t>για δημιουργία και διασκέδαση.</a:t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/>
              <a:t>Λοιπόν τι λέτε</a:t>
            </a:r>
            <a:r>
              <a:rPr lang="en-US" sz="2800" dirty="0" smtClean="0"/>
              <a:t>;</a:t>
            </a:r>
            <a:r>
              <a:rPr lang="el-GR" sz="2800" dirty="0" smtClean="0"/>
              <a:t> Ξεκινάμε</a:t>
            </a:r>
            <a:r>
              <a:rPr lang="en-US" sz="2800" dirty="0" smtClean="0"/>
              <a:t>;</a:t>
            </a:r>
            <a:br>
              <a:rPr lang="en-US" sz="2800" dirty="0" smtClean="0"/>
            </a:br>
            <a:endParaRPr lang="el-GR" sz="2800" dirty="0"/>
          </a:p>
        </p:txBody>
      </p:sp>
      <p:sp>
        <p:nvSpPr>
          <p:cNvPr id="6" name="5 - Καρδιά"/>
          <p:cNvSpPr/>
          <p:nvPr/>
        </p:nvSpPr>
        <p:spPr>
          <a:xfrm>
            <a:off x="7786710" y="5286388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7" name="6 - Γελαστό πρόσωπο"/>
          <p:cNvSpPr/>
          <p:nvPr/>
        </p:nvSpPr>
        <p:spPr>
          <a:xfrm>
            <a:off x="785786" y="5572140"/>
            <a:ext cx="71438" cy="7143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Που μετά θα τις απλώσω φυσώντας με το καλαμάκι πολύ κοντά στο χρώμα</a:t>
            </a:r>
            <a:endParaRPr lang="el-GR" sz="3600" dirty="0"/>
          </a:p>
        </p:txBody>
      </p:sp>
      <p:pic>
        <p:nvPicPr>
          <p:cNvPr id="4" name="3 - Θέση περιεχομένου" descr="94252864_528703484681396_121243090930787942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928802"/>
            <a:ext cx="6516296" cy="4525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2500330"/>
          </a:xfrm>
        </p:spPr>
        <p:txBody>
          <a:bodyPr/>
          <a:lstStyle/>
          <a:p>
            <a:r>
              <a:rPr lang="el-GR" dirty="0" smtClean="0"/>
              <a:t>Και μετά θα περιμένω να στεγνώσουν…………………..</a:t>
            </a:r>
            <a:br>
              <a:rPr lang="el-GR" dirty="0" smtClean="0"/>
            </a:br>
            <a:endParaRPr lang="el-GR" dirty="0"/>
          </a:p>
        </p:txBody>
      </p:sp>
      <p:pic>
        <p:nvPicPr>
          <p:cNvPr id="6" name="5 - Εικόνα" descr="351950094d5946fdbcd35745d40c372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3286124"/>
            <a:ext cx="2247898" cy="300001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571628"/>
          </a:xfrm>
        </p:spPr>
        <p:txBody>
          <a:bodyPr>
            <a:noAutofit/>
          </a:bodyPr>
          <a:lstStyle/>
          <a:p>
            <a:r>
              <a:rPr lang="el-GR" sz="3600" dirty="0" smtClean="0"/>
              <a:t>Με το μολύβι </a:t>
            </a:r>
            <a:r>
              <a:rPr lang="en-US" sz="3600" dirty="0" smtClean="0"/>
              <a:t> </a:t>
            </a:r>
            <a:r>
              <a:rPr lang="el-GR" sz="3600" dirty="0" smtClean="0"/>
              <a:t>ή </a:t>
            </a:r>
            <a:r>
              <a:rPr lang="en-US" sz="3600" dirty="0" smtClean="0"/>
              <a:t> </a:t>
            </a:r>
            <a:r>
              <a:rPr lang="el-GR" sz="3600" dirty="0" smtClean="0"/>
              <a:t>το μαρκαδόρο</a:t>
            </a:r>
            <a:r>
              <a:rPr lang="en-US" sz="3600" dirty="0" smtClean="0"/>
              <a:t> </a:t>
            </a:r>
            <a:r>
              <a:rPr lang="el-GR" sz="3600" dirty="0" smtClean="0"/>
              <a:t> θα προσθέσω μάτια όσα θέλω</a:t>
            </a:r>
            <a:r>
              <a:rPr lang="en-US" sz="3600" dirty="0" smtClean="0"/>
              <a:t>,</a:t>
            </a:r>
            <a:r>
              <a:rPr lang="el-GR" sz="3600" dirty="0" smtClean="0"/>
              <a:t> μύτη και στόμα</a:t>
            </a:r>
            <a:endParaRPr lang="el-GR" sz="3600" dirty="0"/>
          </a:p>
        </p:txBody>
      </p:sp>
      <p:pic>
        <p:nvPicPr>
          <p:cNvPr id="4" name="3 - Θέση περιεχομένου" descr="94979302_553759538659674_47334599205008179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2000240"/>
            <a:ext cx="6034617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Μπορώ να βάλω χέρια, πόδια ή και κεραίες…</a:t>
            </a:r>
            <a:endParaRPr lang="el-GR" dirty="0"/>
          </a:p>
        </p:txBody>
      </p:sp>
      <p:pic>
        <p:nvPicPr>
          <p:cNvPr id="4" name="3 - Θέση περιεχομένου" descr="94257576_578217233046119_64383568093747609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53752"/>
            <a:ext cx="6629934" cy="4972451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Τώρα έχω τα δικά μου φανταστικά ζουζούνια !!!</a:t>
            </a:r>
            <a:endParaRPr lang="el-GR" sz="3600" dirty="0"/>
          </a:p>
        </p:txBody>
      </p:sp>
      <p:pic>
        <p:nvPicPr>
          <p:cNvPr id="4" name="3 - Θέση περιεχομένου" descr="94400034_2855152251246781_906538370927584870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5365" y="1507684"/>
            <a:ext cx="6967097" cy="5225324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5998"/>
          </a:xfrm>
        </p:spPr>
        <p:txBody>
          <a:bodyPr/>
          <a:lstStyle/>
          <a:p>
            <a:r>
              <a:rPr lang="el-GR" dirty="0" smtClean="0"/>
              <a:t>Δες και αυτό το </a:t>
            </a:r>
            <a:r>
              <a:rPr lang="el-GR" dirty="0" err="1" smtClean="0"/>
              <a:t>βιντεάκι</a:t>
            </a:r>
            <a:r>
              <a:rPr lang="el-GR" dirty="0" smtClean="0"/>
              <a:t> για να εμπνευστείς…</a:t>
            </a:r>
            <a:br>
              <a:rPr lang="el-GR" dirty="0" smtClean="0"/>
            </a:br>
            <a:r>
              <a:rPr lang="en-US" dirty="0" smtClean="0">
                <a:hlinkClick r:id="rId2"/>
              </a:rPr>
              <a:t>https://gr.pinterest.com/pin/269090146472528688/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/>
          <a:lstStyle/>
          <a:p>
            <a:r>
              <a:rPr lang="el-GR" dirty="0" smtClean="0"/>
              <a:t>Καλή διασκέδαση παιδιά!!!</a:t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Η δασκάλα σας </a:t>
            </a:r>
            <a:br>
              <a:rPr lang="el-GR" dirty="0" smtClean="0"/>
            </a:br>
            <a:r>
              <a:rPr lang="el-GR" dirty="0" smtClean="0"/>
              <a:t>κα </a:t>
            </a:r>
            <a:r>
              <a:rPr lang="el-GR" dirty="0" err="1" smtClean="0"/>
              <a:t>Πάολα</a:t>
            </a:r>
            <a:endParaRPr lang="el-GR" dirty="0"/>
          </a:p>
        </p:txBody>
      </p:sp>
      <p:sp>
        <p:nvSpPr>
          <p:cNvPr id="4" name="3 - Καρδιά"/>
          <p:cNvSpPr/>
          <p:nvPr/>
        </p:nvSpPr>
        <p:spPr>
          <a:xfrm>
            <a:off x="6143636" y="4286256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Autofit/>
          </a:bodyPr>
          <a:lstStyle/>
          <a:p>
            <a:r>
              <a:rPr lang="el-GR" sz="3200" dirty="0" smtClean="0"/>
              <a:t>Τώρα που ήρθε η άνοιξη για τα καλά,</a:t>
            </a:r>
            <a:br>
              <a:rPr lang="el-GR" sz="3200" dirty="0" smtClean="0"/>
            </a:br>
            <a:r>
              <a:rPr lang="el-GR" sz="3200" dirty="0" smtClean="0"/>
              <a:t>μικρά ζουζούνια και έντομα θα τριγυρίζουν στη φύση για να βοηθήσουν τα λουλούδια . </a:t>
            </a:r>
            <a:br>
              <a:rPr lang="el-GR" sz="3200" dirty="0" smtClean="0"/>
            </a:br>
            <a:r>
              <a:rPr lang="el-GR" sz="3200" dirty="0" smtClean="0"/>
              <a:t>Ας φτιάξουμε κι εμείς τα δικά μας </a:t>
            </a:r>
            <a:br>
              <a:rPr lang="el-GR" sz="3200" dirty="0" smtClean="0"/>
            </a:br>
            <a:r>
              <a:rPr lang="el-GR" sz="3200" i="1" dirty="0" smtClean="0">
                <a:solidFill>
                  <a:srgbClr val="C00000"/>
                </a:solidFill>
              </a:rPr>
              <a:t>Φανταστικά Ζουζούνια</a:t>
            </a:r>
            <a:r>
              <a:rPr lang="el-GR" sz="3200" dirty="0" smtClean="0"/>
              <a:t>…</a:t>
            </a:r>
            <a:endParaRPr lang="el-GR" sz="3200" dirty="0"/>
          </a:p>
        </p:txBody>
      </p:sp>
      <p:pic>
        <p:nvPicPr>
          <p:cNvPr id="4" name="3 - Θέση περιεχομένου" descr="IMG_20190617_20183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0298" y="2928934"/>
            <a:ext cx="4214842" cy="373709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Τα υλικά που θα χρειαστούμε</a:t>
            </a:r>
            <a:endParaRPr lang="el-GR" sz="3600" dirty="0"/>
          </a:p>
        </p:txBody>
      </p:sp>
      <p:pic>
        <p:nvPicPr>
          <p:cNvPr id="4" name="3 - Θέση περιεχομένου" descr="94337770_1540819842741527_378843389838019788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9876" y="1600200"/>
            <a:ext cx="5824247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pPr algn="l"/>
            <a:r>
              <a:rPr lang="el-GR" sz="3600" dirty="0" smtClean="0"/>
              <a:t>  άσπρο χαρτί για τη ζωγραφιά μας</a:t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πινέλο ή το δάχτυλό μας</a:t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χρώματα ή λίγο καφέ από κάποιον μεγάλο</a:t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ένα καλαμάκι</a:t>
            </a:r>
            <a:br>
              <a:rPr lang="el-GR" sz="3600" dirty="0" smtClean="0"/>
            </a:br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 smtClean="0"/>
              <a:t>ένα μαρκαδόρο ή μολύβι</a:t>
            </a:r>
            <a:br>
              <a:rPr lang="el-GR" sz="3600" dirty="0" smtClean="0"/>
            </a:br>
            <a:endParaRPr lang="el-G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Βάζω με το πινέλο αραιωμένη μπογιά ή καφέ σε ένα σημείο του χαρτιού χωρίς να το απλώσω</a:t>
            </a:r>
            <a:endParaRPr lang="el-GR" sz="3600" dirty="0"/>
          </a:p>
        </p:txBody>
      </p:sp>
      <p:pic>
        <p:nvPicPr>
          <p:cNvPr id="6" name="5 - Θέση περιεχομένου" descr="94345051_1095158334198146_25308613194232627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3143248"/>
            <a:ext cx="3790950" cy="32004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>Φυσάω με το καλαμάκι το χρώμα να απλωθεί (δες και το </a:t>
            </a:r>
            <a:r>
              <a:rPr lang="el-GR" sz="3600" dirty="0" err="1" smtClean="0"/>
              <a:t>βιντεάκι</a:t>
            </a:r>
            <a:r>
              <a:rPr lang="el-GR" sz="3600" dirty="0" smtClean="0"/>
              <a:t> στο τέλος να καταλάβεις πώς)</a:t>
            </a:r>
            <a:endParaRPr lang="el-GR" sz="3600" dirty="0"/>
          </a:p>
        </p:txBody>
      </p:sp>
      <p:pic>
        <p:nvPicPr>
          <p:cNvPr id="6" name="5 - Θέση περιεχομένου" descr="94644726_272341777259033_8908159885875609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2214554"/>
            <a:ext cx="5838825" cy="423862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προσθέτω χρώμα και σε άλλο σημείο και κάνω το ίδιο</a:t>
            </a:r>
            <a:endParaRPr lang="el-GR" sz="3600" dirty="0"/>
          </a:p>
        </p:txBody>
      </p:sp>
      <p:pic>
        <p:nvPicPr>
          <p:cNvPr id="4" name="3 - Θέση περιεχομένου" descr="94365327_1140466126299873_20683319963497267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000240"/>
            <a:ext cx="4926408" cy="45259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Μπορώ να προσθέσω όσα χρώματα θέλω</a:t>
            </a:r>
            <a:endParaRPr lang="el-GR" sz="3600" dirty="0"/>
          </a:p>
        </p:txBody>
      </p:sp>
      <p:pic>
        <p:nvPicPr>
          <p:cNvPr id="4" name="3 - Θέση περιεχομένου" descr="94371859_257370905446516_762926426317284966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000240"/>
            <a:ext cx="6034617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Και να κάνω πολλές κουκίδες με χρώματα</a:t>
            </a:r>
            <a:endParaRPr lang="el-GR" sz="3600" dirty="0"/>
          </a:p>
        </p:txBody>
      </p:sp>
      <p:pic>
        <p:nvPicPr>
          <p:cNvPr id="4" name="3 - Θέση περιεχομένου" descr="94624923_645978186253477_79845097527784243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2000240"/>
            <a:ext cx="6181725" cy="44100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155</Words>
  <Application>Microsoft Office PowerPoint</Application>
  <PresentationFormat>Προβολή στην οθόνη (4:3)</PresentationFormat>
  <Paragraphs>16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Γεια σας παιδιά!!! Πώς περάσατε το Πάσχα; Τσουγκρίσατε αβγουλάκια; Φάγατε αρνάκι; Ξεκουραστήκατε;  Τώρα λοιπόν πίσω στις εργασίες μας για δημιουργία και διασκέδαση.  Λοιπόν τι λέτε; Ξεκινάμε; </vt:lpstr>
      <vt:lpstr>Τώρα που ήρθε η άνοιξη για τα καλά, μικρά ζουζούνια και έντομα θα τριγυρίζουν στη φύση για να βοηθήσουν τα λουλούδια .  Ας φτιάξουμε κι εμείς τα δικά μας  Φανταστικά Ζουζούνια…</vt:lpstr>
      <vt:lpstr>Τα υλικά που θα χρειαστούμε</vt:lpstr>
      <vt:lpstr>  άσπρο χαρτί για τη ζωγραφιά μας  πινέλο ή το δάχτυλό μας  χρώματα ή λίγο καφέ από κάποιον μεγάλο  ένα καλαμάκι  ένα μαρκαδόρο ή μολύβι </vt:lpstr>
      <vt:lpstr>Βάζω με το πινέλο αραιωμένη μπογιά ή καφέ σε ένα σημείο του χαρτιού χωρίς να το απλώσω</vt:lpstr>
      <vt:lpstr>Φυσάω με το καλαμάκι το χρώμα να απλωθεί (δες και το βιντεάκι στο τέλος να καταλάβεις πώς)</vt:lpstr>
      <vt:lpstr>προσθέτω χρώμα και σε άλλο σημείο και κάνω το ίδιο</vt:lpstr>
      <vt:lpstr>Μπορώ να προσθέσω όσα χρώματα θέλω</vt:lpstr>
      <vt:lpstr>Και να κάνω πολλές κουκίδες με χρώματα</vt:lpstr>
      <vt:lpstr>Που μετά θα τις απλώσω φυσώντας με το καλαμάκι πολύ κοντά στο χρώμα</vt:lpstr>
      <vt:lpstr>Και μετά θα περιμένω να στεγνώσουν………………….. </vt:lpstr>
      <vt:lpstr>Με το μολύβι  ή  το μαρκαδόρο  θα προσθέσω μάτια όσα θέλω, μύτη και στόμα</vt:lpstr>
      <vt:lpstr>Μπορώ να βάλω χέρια, πόδια ή και κεραίες…</vt:lpstr>
      <vt:lpstr>Τώρα έχω τα δικά μου φανταστικά ζουζούνια !!!</vt:lpstr>
      <vt:lpstr>Δες και αυτό το βιντεάκι για να εμπνευστείς… https://gr.pinterest.com/pin/269090146472528688/</vt:lpstr>
      <vt:lpstr>Καλή διασκέδαση παιδιά!!!  Η δασκάλα σας  κα Πάολα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Γειά σας παιδιά!!! Πώς περάσατε το Πάσχα; Τσουγκρίσατε αυγουλάκια; Φάγατε αρνάκι; Ξεκουραστήκατε;  Τώρα λοιπόν πίσω στις εργασίες μας για δημιουργία και διασκέδαση.  Λοιπόν τι λέτε; Ξεκινάμε;</dc:title>
  <dc:creator>12</dc:creator>
  <cp:lastModifiedBy>Lenovo</cp:lastModifiedBy>
  <cp:revision>5</cp:revision>
  <dcterms:created xsi:type="dcterms:W3CDTF">2020-04-25T14:36:02Z</dcterms:created>
  <dcterms:modified xsi:type="dcterms:W3CDTF">2020-04-26T07:08:12Z</dcterms:modified>
</cp:coreProperties>
</file>