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B0D9A37-D6D1-4147-9DDE-F395883A8D0E}" type="datetimeFigureOut">
              <a:rPr lang="el-GR" smtClean="0"/>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45350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B0D9A37-D6D1-4147-9DDE-F395883A8D0E}" type="datetimeFigureOut">
              <a:rPr lang="el-GR" smtClean="0"/>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413899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B0D9A37-D6D1-4147-9DDE-F395883A8D0E}" type="datetimeFigureOut">
              <a:rPr lang="el-GR" smtClean="0"/>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127093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B0D9A37-D6D1-4147-9DDE-F395883A8D0E}" type="datetimeFigureOut">
              <a:rPr lang="el-GR" smtClean="0"/>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215392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D9A37-D6D1-4147-9DDE-F395883A8D0E}" type="datetimeFigureOut">
              <a:rPr lang="el-GR" smtClean="0"/>
              <a:t>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19849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B0D9A37-D6D1-4147-9DDE-F395883A8D0E}" type="datetimeFigureOut">
              <a:rPr lang="el-GR" smtClean="0"/>
              <a:t>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123894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B0D9A37-D6D1-4147-9DDE-F395883A8D0E}" type="datetimeFigureOut">
              <a:rPr lang="el-GR" smtClean="0"/>
              <a:t>3/5/2020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244844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B0D9A37-D6D1-4147-9DDE-F395883A8D0E}" type="datetimeFigureOut">
              <a:rPr lang="el-GR" smtClean="0"/>
              <a:t>3/5/2020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205567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D9A37-D6D1-4147-9DDE-F395883A8D0E}" type="datetimeFigureOut">
              <a:rPr lang="el-GR" smtClean="0"/>
              <a:t>3/5/2020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63028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D9A37-D6D1-4147-9DDE-F395883A8D0E}" type="datetimeFigureOut">
              <a:rPr lang="el-GR" smtClean="0"/>
              <a:t>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31342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D9A37-D6D1-4147-9DDE-F395883A8D0E}" type="datetimeFigureOut">
              <a:rPr lang="el-GR" smtClean="0"/>
              <a:t>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527A67-EBB1-4B3D-8BBA-3B84892FED11}" type="slidenum">
              <a:rPr lang="el-GR" smtClean="0"/>
              <a:t>‹#›</a:t>
            </a:fld>
            <a:endParaRPr lang="el-GR"/>
          </a:p>
        </p:txBody>
      </p:sp>
    </p:spTree>
    <p:extLst>
      <p:ext uri="{BB962C8B-B14F-4D97-AF65-F5344CB8AC3E}">
        <p14:creationId xmlns:p14="http://schemas.microsoft.com/office/powerpoint/2010/main" val="176203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D9A37-D6D1-4147-9DDE-F395883A8D0E}" type="datetimeFigureOut">
              <a:rPr lang="el-GR" smtClean="0"/>
              <a:t>3/5/2020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27A67-EBB1-4B3D-8BBA-3B84892FED11}" type="slidenum">
              <a:rPr lang="el-GR" smtClean="0"/>
              <a:t>‹#›</a:t>
            </a:fld>
            <a:endParaRPr lang="el-GR"/>
          </a:p>
        </p:txBody>
      </p:sp>
    </p:spTree>
    <p:extLst>
      <p:ext uri="{BB962C8B-B14F-4D97-AF65-F5344CB8AC3E}">
        <p14:creationId xmlns:p14="http://schemas.microsoft.com/office/powerpoint/2010/main" val="88634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hyperlink" Target="https://learningapps.org/watch?v=pc3w61e73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438" y="250826"/>
            <a:ext cx="9144000" cy="1320799"/>
          </a:xfrm>
        </p:spPr>
        <p:txBody>
          <a:bodyPr>
            <a:normAutofit/>
          </a:bodyPr>
          <a:lstStyle/>
          <a:p>
            <a:r>
              <a:rPr lang="el-GR" sz="4000" b="1" dirty="0" smtClean="0">
                <a:latin typeface="Comic Sans MS" panose="030F0702030302020204" pitchFamily="66" charset="0"/>
              </a:rPr>
              <a:t>Σε ποιές ομάδες χωρίζονται τα δέντρα ;</a:t>
            </a:r>
            <a:endParaRPr lang="el-GR" sz="4000" b="1" dirty="0">
              <a:latin typeface="Comic Sans MS" panose="030F0702030302020204" pitchFamily="66" charset="0"/>
            </a:endParaRPr>
          </a:p>
        </p:txBody>
      </p:sp>
      <p:sp>
        <p:nvSpPr>
          <p:cNvPr id="3" name="Subtitle 2"/>
          <p:cNvSpPr>
            <a:spLocks noGrp="1"/>
          </p:cNvSpPr>
          <p:nvPr>
            <p:ph type="subTitle" idx="1"/>
          </p:nvPr>
        </p:nvSpPr>
        <p:spPr>
          <a:xfrm>
            <a:off x="452438" y="1571625"/>
            <a:ext cx="9144000" cy="4972051"/>
          </a:xfrm>
        </p:spPr>
        <p:txBody>
          <a:bodyPr>
            <a:noAutofit/>
          </a:bodyPr>
          <a:lstStyle/>
          <a:p>
            <a:r>
              <a:rPr lang="el-GR" sz="2800" b="1" dirty="0" smtClean="0">
                <a:latin typeface="Comic Sans MS" panose="030F0702030302020204" pitchFamily="66" charset="0"/>
              </a:rPr>
              <a:t>Τα δέντρα όπως μάθαμε σε προηγούμενο μάθημα είναι τα φυτά αυτά που έχουν ξύλινο βλαστό.</a:t>
            </a:r>
          </a:p>
          <a:p>
            <a:r>
              <a:rPr lang="el-GR" sz="2800" b="1" dirty="0" smtClean="0">
                <a:latin typeface="Comic Sans MS" panose="030F0702030302020204" pitchFamily="66" charset="0"/>
              </a:rPr>
              <a:t>Μερικά δέντρα ρίχνουν τα φύλλα τους τον χειμώνα, μερικά όχι. Κάποια δέντρα έχουν μεγάλα και πράσινα φύλλα, άλλα έχουν φύλλα που μοιάζουν με βελόνες. Κάποια δέντρα μας δίνουν νόστιμους καρπούς και κάποια άλλα δεν μας δίνουν φαγώσιμους καρπούς άλλα είναι τόσο όμορφα και μας δίνουν όμορφα άνθη και σκιά.</a:t>
            </a:r>
          </a:p>
          <a:p>
            <a:r>
              <a:rPr lang="el-GR" sz="2800" b="1" dirty="0" smtClean="0">
                <a:latin typeface="Comic Sans MS" panose="030F0702030302020204" pitchFamily="66" charset="0"/>
              </a:rPr>
              <a:t>Όλα αυτά τα δεντράκια τα χωρίζουμε σε ομάδες για να τα ξεχωρίζουμε.</a:t>
            </a:r>
          </a:p>
          <a:p>
            <a:r>
              <a:rPr lang="el-GR" sz="2800" b="1" dirty="0" smtClean="0">
                <a:latin typeface="Comic Sans MS" panose="030F0702030302020204" pitchFamily="66" charset="0"/>
              </a:rPr>
              <a:t>Η κάθε ομαδούλα έχει το δικό της όνομα!</a:t>
            </a:r>
            <a:endParaRPr lang="el-GR" sz="2800" b="1"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7657" y="250826"/>
            <a:ext cx="1334959" cy="1261810"/>
          </a:xfrm>
          <a:prstGeom prst="rect">
            <a:avLst/>
          </a:prstGeom>
        </p:spPr>
      </p:pic>
    </p:spTree>
    <p:extLst>
      <p:ext uri="{BB962C8B-B14F-4D97-AF65-F5344CB8AC3E}">
        <p14:creationId xmlns:p14="http://schemas.microsoft.com/office/powerpoint/2010/main" val="400012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1564"/>
          </a:xfrm>
        </p:spPr>
        <p:txBody>
          <a:bodyPr>
            <a:normAutofit fontScale="90000"/>
          </a:bodyPr>
          <a:lstStyle/>
          <a:p>
            <a:pPr algn="ctr"/>
            <a:r>
              <a:rPr lang="el-GR" dirty="0" smtClean="0"/>
              <a:t> </a:t>
            </a:r>
            <a:r>
              <a:rPr lang="el-GR" sz="4000" b="1" dirty="0" smtClean="0">
                <a:latin typeface="Comic Sans MS" panose="030F0702030302020204" pitchFamily="66" charset="0"/>
              </a:rPr>
              <a:t>Σε αυτό το μάθημα θα θυμηθούμε τα φυλλοβόλα και τα αειθαλή δέντρα.</a:t>
            </a:r>
            <a:endParaRPr lang="el-GR" sz="4000" b="1" dirty="0">
              <a:latin typeface="Comic Sans MS" panose="030F0702030302020204" pitchFamily="66" charset="0"/>
            </a:endParaRPr>
          </a:p>
        </p:txBody>
      </p:sp>
      <p:sp>
        <p:nvSpPr>
          <p:cNvPr id="3" name="Content Placeholder 2"/>
          <p:cNvSpPr>
            <a:spLocks noGrp="1"/>
          </p:cNvSpPr>
          <p:nvPr>
            <p:ph idx="1"/>
          </p:nvPr>
        </p:nvSpPr>
        <p:spPr>
          <a:xfrm>
            <a:off x="838200" y="1185864"/>
            <a:ext cx="10515600" cy="5343524"/>
          </a:xfrm>
        </p:spPr>
        <p:txBody>
          <a:bodyPr/>
          <a:lstStyle/>
          <a:p>
            <a:r>
              <a:rPr lang="el-GR" dirty="0" smtClean="0">
                <a:latin typeface="Comic Sans MS" panose="030F0702030302020204" pitchFamily="66" charset="0"/>
              </a:rPr>
              <a:t>Ανάλογα με το αν ρίχνουν ή όχι τα φύλλα τους τον χειμώνα χωρίζουμε τα δέντρα σε δυο ομάδες : στα </a:t>
            </a:r>
            <a:r>
              <a:rPr lang="el-GR" b="1" dirty="0" smtClean="0">
                <a:latin typeface="Comic Sans MS" panose="030F0702030302020204" pitchFamily="66" charset="0"/>
              </a:rPr>
              <a:t>φυλλοβόλα</a:t>
            </a:r>
            <a:r>
              <a:rPr lang="el-GR" dirty="0" smtClean="0">
                <a:latin typeface="Comic Sans MS" panose="030F0702030302020204" pitchFamily="66" charset="0"/>
              </a:rPr>
              <a:t> και στα </a:t>
            </a:r>
            <a:r>
              <a:rPr lang="el-GR" b="1" dirty="0" smtClean="0">
                <a:latin typeface="Comic Sans MS" panose="030F0702030302020204" pitchFamily="66" charset="0"/>
              </a:rPr>
              <a:t>αειθαλή</a:t>
            </a:r>
            <a:r>
              <a:rPr lang="el-GR" dirty="0" smtClean="0">
                <a:latin typeface="Comic Sans MS" panose="030F0702030302020204" pitchFamily="66" charset="0"/>
              </a:rPr>
              <a:t> δέντρα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2443162"/>
            <a:ext cx="7848601" cy="4414838"/>
          </a:xfrm>
          <a:prstGeom prst="rect">
            <a:avLst/>
          </a:prstGeom>
        </p:spPr>
      </p:pic>
    </p:spTree>
    <p:extLst>
      <p:ext uri="{BB962C8B-B14F-4D97-AF65-F5344CB8AC3E}">
        <p14:creationId xmlns:p14="http://schemas.microsoft.com/office/powerpoint/2010/main" val="272323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914399"/>
          </a:xfrm>
        </p:spPr>
        <p:txBody>
          <a:bodyPr>
            <a:normAutofit/>
          </a:bodyPr>
          <a:lstStyle/>
          <a:p>
            <a:r>
              <a:rPr lang="el-GR" sz="4000" dirty="0" smtClean="0">
                <a:latin typeface="Comic Sans MS" panose="030F0702030302020204" pitchFamily="66" charset="0"/>
              </a:rPr>
              <a:t>Φυλλοβόλα δέντρα</a:t>
            </a:r>
            <a:endParaRPr lang="el-GR" sz="4000" dirty="0">
              <a:latin typeface="Comic Sans MS" panose="030F0702030302020204" pitchFamily="66" charset="0"/>
            </a:endParaRPr>
          </a:p>
        </p:txBody>
      </p:sp>
      <p:sp>
        <p:nvSpPr>
          <p:cNvPr id="3" name="Content Placeholder 2"/>
          <p:cNvSpPr>
            <a:spLocks noGrp="1"/>
          </p:cNvSpPr>
          <p:nvPr>
            <p:ph idx="1"/>
          </p:nvPr>
        </p:nvSpPr>
        <p:spPr>
          <a:xfrm>
            <a:off x="285750" y="1257300"/>
            <a:ext cx="11068050" cy="4919663"/>
          </a:xfrm>
        </p:spPr>
        <p:txBody>
          <a:bodyPr/>
          <a:lstStyle/>
          <a:p>
            <a:r>
              <a:rPr lang="el-GR" b="1" dirty="0" smtClean="0">
                <a:latin typeface="Comic Sans MS" panose="030F0702030302020204" pitchFamily="66" charset="0"/>
              </a:rPr>
              <a:t>Φυλλοβόλα </a:t>
            </a:r>
            <a:r>
              <a:rPr lang="el-GR" dirty="0" smtClean="0">
                <a:latin typeface="Comic Sans MS" panose="030F0702030302020204" pitchFamily="66" charset="0"/>
              </a:rPr>
              <a:t>: Είναι τα δέντρα που </a:t>
            </a:r>
            <a:r>
              <a:rPr lang="el-GR" u="sng" dirty="0" smtClean="0">
                <a:latin typeface="Comic Sans MS" panose="030F0702030302020204" pitchFamily="66" charset="0"/>
              </a:rPr>
              <a:t>ρίχνουν τα φύλλα </a:t>
            </a:r>
            <a:r>
              <a:rPr lang="el-GR" dirty="0" smtClean="0">
                <a:latin typeface="Comic Sans MS" panose="030F0702030302020204" pitchFamily="66" charset="0"/>
              </a:rPr>
              <a:t>τους το φθινόπωρο και τον χειμώνα και τα κλαδιά τους μένουν γυμνά</a:t>
            </a:r>
            <a:r>
              <a:rPr lang="el-GR" dirty="0" smtClean="0"/>
              <a:t>.</a:t>
            </a:r>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86088"/>
            <a:ext cx="3357277" cy="3543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07" y="2343449"/>
            <a:ext cx="3124393" cy="43002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2236539"/>
            <a:ext cx="5067300" cy="4559549"/>
          </a:xfrm>
          <a:prstGeom prst="rect">
            <a:avLst/>
          </a:prstGeom>
        </p:spPr>
      </p:pic>
    </p:spTree>
    <p:extLst>
      <p:ext uri="{BB962C8B-B14F-4D97-AF65-F5344CB8AC3E}">
        <p14:creationId xmlns:p14="http://schemas.microsoft.com/office/powerpoint/2010/main" val="2891932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9300"/>
          </a:xfrm>
        </p:spPr>
        <p:txBody>
          <a:bodyPr>
            <a:normAutofit/>
          </a:bodyPr>
          <a:lstStyle/>
          <a:p>
            <a:r>
              <a:rPr lang="el-GR" sz="4000" dirty="0" smtClean="0">
                <a:latin typeface="Comic Sans MS" panose="030F0702030302020204" pitchFamily="66" charset="0"/>
              </a:rPr>
              <a:t>Αειθαλή δέντρα</a:t>
            </a:r>
            <a:endParaRPr lang="el-GR" sz="4000" dirty="0">
              <a:latin typeface="Comic Sans MS" panose="030F0702030302020204" pitchFamily="66" charset="0"/>
            </a:endParaRPr>
          </a:p>
        </p:txBody>
      </p:sp>
      <p:sp>
        <p:nvSpPr>
          <p:cNvPr id="3" name="Content Placeholder 2"/>
          <p:cNvSpPr>
            <a:spLocks noGrp="1"/>
          </p:cNvSpPr>
          <p:nvPr>
            <p:ph idx="1"/>
          </p:nvPr>
        </p:nvSpPr>
        <p:spPr>
          <a:xfrm>
            <a:off x="314325" y="1414463"/>
            <a:ext cx="11039475" cy="4762500"/>
          </a:xfrm>
        </p:spPr>
        <p:txBody>
          <a:bodyPr/>
          <a:lstStyle/>
          <a:p>
            <a:r>
              <a:rPr lang="el-GR" b="1" dirty="0" smtClean="0"/>
              <a:t>Αειθαλή δέντρα </a:t>
            </a:r>
            <a:r>
              <a:rPr lang="el-GR" dirty="0" smtClean="0"/>
              <a:t>είναι τα δέντρα που κρατάνε τα </a:t>
            </a:r>
            <a:r>
              <a:rPr lang="el-GR" b="1" dirty="0" smtClean="0"/>
              <a:t>πράσινα</a:t>
            </a:r>
            <a:r>
              <a:rPr lang="el-GR" dirty="0" smtClean="0"/>
              <a:t> φύλλα τους </a:t>
            </a:r>
            <a:r>
              <a:rPr lang="el-GR" u="sng" dirty="0" smtClean="0"/>
              <a:t>όλες τις εποχές του χρόνου</a:t>
            </a:r>
            <a:r>
              <a:rPr lang="el-GR" dirty="0" smtClean="0"/>
              <a:t>.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029" y="3403093"/>
            <a:ext cx="5763575" cy="30739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05" y="3403093"/>
            <a:ext cx="4472684" cy="29855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538" y="2502408"/>
            <a:ext cx="4857750" cy="3886200"/>
          </a:xfrm>
          <a:prstGeom prst="rect">
            <a:avLst/>
          </a:prstGeom>
        </p:spPr>
      </p:pic>
    </p:spTree>
    <p:extLst>
      <p:ext uri="{BB962C8B-B14F-4D97-AF65-F5344CB8AC3E}">
        <p14:creationId xmlns:p14="http://schemas.microsoft.com/office/powerpoint/2010/main" val="499022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7163"/>
            <a:ext cx="10925175" cy="885825"/>
          </a:xfrm>
        </p:spPr>
        <p:txBody>
          <a:bodyPr>
            <a:normAutofit/>
          </a:bodyPr>
          <a:lstStyle/>
          <a:p>
            <a:r>
              <a:rPr lang="el-GR" sz="3600" dirty="0" smtClean="0">
                <a:latin typeface="Comic Sans MS" panose="030F0702030302020204" pitchFamily="66" charset="0"/>
              </a:rPr>
              <a:t>Μερικά γνωστά φυλλοβόλα και αειθαλή δέντρα </a:t>
            </a:r>
            <a:endParaRPr lang="el-GR" sz="3600" dirty="0">
              <a:latin typeface="Comic Sans MS" panose="030F0702030302020204" pitchFamily="66" charset="0"/>
            </a:endParaRPr>
          </a:p>
        </p:txBody>
      </p:sp>
      <p:sp>
        <p:nvSpPr>
          <p:cNvPr id="3" name="Content Placeholder 2"/>
          <p:cNvSpPr>
            <a:spLocks noGrp="1"/>
          </p:cNvSpPr>
          <p:nvPr>
            <p:ph idx="1"/>
          </p:nvPr>
        </p:nvSpPr>
        <p:spPr>
          <a:xfrm>
            <a:off x="257175" y="1042988"/>
            <a:ext cx="11830050" cy="5514975"/>
          </a:xfrm>
        </p:spPr>
        <p:txBody>
          <a:bodyPr/>
          <a:lstStyle/>
          <a:p>
            <a:r>
              <a:rPr lang="el-GR" b="1" u="sng" dirty="0" smtClean="0">
                <a:latin typeface="Comic Sans MS" panose="030F0702030302020204" pitchFamily="66" charset="0"/>
              </a:rPr>
              <a:t>Φυλλοβόλα :</a:t>
            </a:r>
          </a:p>
          <a:p>
            <a:pPr marL="0" indent="0">
              <a:buNone/>
            </a:pPr>
            <a:r>
              <a:rPr lang="el-GR" b="1" dirty="0" smtClean="0">
                <a:latin typeface="Comic Sans MS" panose="030F0702030302020204" pitchFamily="66" charset="0"/>
              </a:rPr>
              <a:t>Αμυγδαλιά                 Μουριά                Πλάτανος</a:t>
            </a:r>
          </a:p>
          <a:p>
            <a:pPr marL="0" indent="0">
              <a:buNone/>
            </a:pPr>
            <a:endParaRPr lang="el-GR" b="1"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4575"/>
            <a:ext cx="3643312" cy="36433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312" y="2571750"/>
            <a:ext cx="4509207" cy="33861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519" y="3006858"/>
            <a:ext cx="3934706" cy="2951029"/>
          </a:xfrm>
          <a:prstGeom prst="rect">
            <a:avLst/>
          </a:prstGeom>
        </p:spPr>
      </p:pic>
    </p:spTree>
    <p:extLst>
      <p:ext uri="{BB962C8B-B14F-4D97-AF65-F5344CB8AC3E}">
        <p14:creationId xmlns:p14="http://schemas.microsoft.com/office/powerpoint/2010/main" val="196489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157163"/>
            <a:ext cx="11572875" cy="814387"/>
          </a:xfrm>
        </p:spPr>
        <p:txBody>
          <a:bodyPr>
            <a:normAutofit/>
          </a:bodyPr>
          <a:lstStyle/>
          <a:p>
            <a:pPr algn="ctr"/>
            <a:r>
              <a:rPr lang="el-GR" sz="3600" dirty="0" smtClean="0">
                <a:latin typeface="Comic Sans MS" panose="030F0702030302020204" pitchFamily="66" charset="0"/>
              </a:rPr>
              <a:t>Μερικά γνωστά φυλλοβόλα και αειθαλή δέντρα </a:t>
            </a:r>
            <a:endParaRPr lang="el-GR" sz="3600" dirty="0"/>
          </a:p>
        </p:txBody>
      </p:sp>
      <p:sp>
        <p:nvSpPr>
          <p:cNvPr id="3" name="Content Placeholder 2"/>
          <p:cNvSpPr>
            <a:spLocks noGrp="1"/>
          </p:cNvSpPr>
          <p:nvPr>
            <p:ph idx="1"/>
          </p:nvPr>
        </p:nvSpPr>
        <p:spPr>
          <a:xfrm>
            <a:off x="300037" y="1100138"/>
            <a:ext cx="11572875" cy="5076825"/>
          </a:xfrm>
        </p:spPr>
        <p:txBody>
          <a:bodyPr/>
          <a:lstStyle/>
          <a:p>
            <a:r>
              <a:rPr lang="el-GR" b="1" u="sng" dirty="0" smtClean="0">
                <a:latin typeface="Comic Sans MS" panose="030F0702030302020204" pitchFamily="66" charset="0"/>
              </a:rPr>
              <a:t>Αειθαλή δέντρα </a:t>
            </a:r>
            <a:r>
              <a:rPr lang="el-GR" b="1" dirty="0" smtClean="0">
                <a:latin typeface="Comic Sans MS" panose="030F0702030302020204" pitchFamily="66" charset="0"/>
              </a:rPr>
              <a:t>:</a:t>
            </a:r>
          </a:p>
          <a:p>
            <a:r>
              <a:rPr lang="el-GR" b="1" dirty="0" smtClean="0">
                <a:latin typeface="Comic Sans MS" panose="030F0702030302020204" pitchFamily="66" charset="0"/>
              </a:rPr>
              <a:t>Έλατο                 Πεύκο                  Κυπαρίσσι</a:t>
            </a:r>
          </a:p>
          <a:p>
            <a:endParaRPr lang="el-GR" b="1"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518" y="2403472"/>
            <a:ext cx="3340896" cy="44545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968" y="2403472"/>
            <a:ext cx="3776458" cy="42224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71" y="2403472"/>
            <a:ext cx="3327931" cy="3902079"/>
          </a:xfrm>
          <a:prstGeom prst="rect">
            <a:avLst/>
          </a:prstGeom>
        </p:spPr>
      </p:pic>
    </p:spTree>
    <p:extLst>
      <p:ext uri="{BB962C8B-B14F-4D97-AF65-F5344CB8AC3E}">
        <p14:creationId xmlns:p14="http://schemas.microsoft.com/office/powerpoint/2010/main" val="120697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latin typeface="Comic Sans MS" panose="030F0702030302020204" pitchFamily="66" charset="0"/>
              </a:rPr>
              <a:t>Άς κάνουμε ένα κουίζ! </a:t>
            </a:r>
            <a:endParaRPr lang="el-GR" sz="4000" dirty="0">
              <a:latin typeface="Comic Sans MS" panose="030F0702030302020204" pitchFamily="66" charset="0"/>
            </a:endParaRPr>
          </a:p>
        </p:txBody>
      </p:sp>
      <p:sp>
        <p:nvSpPr>
          <p:cNvPr id="3" name="Content Placeholder 2"/>
          <p:cNvSpPr>
            <a:spLocks noGrp="1"/>
          </p:cNvSpPr>
          <p:nvPr>
            <p:ph idx="1"/>
          </p:nvPr>
        </p:nvSpPr>
        <p:spPr>
          <a:xfrm>
            <a:off x="157163" y="1690688"/>
            <a:ext cx="7858125" cy="4486275"/>
          </a:xfrm>
        </p:spPr>
        <p:txBody>
          <a:bodyPr>
            <a:normAutofit/>
          </a:bodyPr>
          <a:lstStyle/>
          <a:p>
            <a:r>
              <a:rPr lang="el-GR" sz="3200" dirty="0" smtClean="0">
                <a:latin typeface="Comic Sans MS" panose="030F0702030302020204" pitchFamily="66" charset="0"/>
              </a:rPr>
              <a:t>Πατήστε στα μπλε γράμματα . Το κουίζ είναι κουίζ ταξινόμησης στις δύο ομάδες : φυλλοβόλα και αειθαλή δέντρα !</a:t>
            </a:r>
          </a:p>
          <a:p>
            <a:r>
              <a:rPr lang="el-GR" sz="3200" dirty="0" smtClean="0">
                <a:latin typeface="Comic Sans MS" panose="030F0702030302020204" pitchFamily="66" charset="0"/>
                <a:hlinkClick r:id="rId2"/>
              </a:rPr>
              <a:t>Κουίζ : χωρίζω σε ομάδες</a:t>
            </a:r>
            <a:r>
              <a:rPr lang="el-GR" sz="3200" dirty="0" smtClean="0">
                <a:latin typeface="Comic Sans MS" panose="030F0702030302020204" pitchFamily="66" charset="0"/>
              </a:rPr>
              <a:t> </a:t>
            </a:r>
          </a:p>
          <a:p>
            <a:r>
              <a:rPr lang="el-GR" sz="3200" dirty="0" smtClean="0">
                <a:latin typeface="Comic Sans MS" panose="030F0702030302020204" pitchFamily="66" charset="0"/>
              </a:rPr>
              <a:t>Καλή Επιτυτχία!!!!</a:t>
            </a:r>
          </a:p>
          <a:p>
            <a:endParaRPr lang="el-GR" sz="3200" dirty="0">
              <a:latin typeface="Comic Sans MS" panose="030F0702030302020204" pitchFamily="66" charset="0"/>
            </a:endParaRPr>
          </a:p>
        </p:txBody>
      </p:sp>
    </p:spTree>
    <p:extLst>
      <p:ext uri="{BB962C8B-B14F-4D97-AF65-F5344CB8AC3E}">
        <p14:creationId xmlns:p14="http://schemas.microsoft.com/office/powerpoint/2010/main" val="203349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237</Words>
  <Application>Microsoft Office PowerPoint</Application>
  <PresentationFormat>Προσαρμογή</PresentationFormat>
  <Paragraphs>21</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Office Theme</vt:lpstr>
      <vt:lpstr>Σε ποιές ομάδες χωρίζονται τα δέντρα ;</vt:lpstr>
      <vt:lpstr> Σε αυτό το μάθημα θα θυμηθούμε τα φυλλοβόλα και τα αειθαλή δέντρα.</vt:lpstr>
      <vt:lpstr>Φυλλοβόλα δέντρα</vt:lpstr>
      <vt:lpstr>Αειθαλή δέντρα</vt:lpstr>
      <vt:lpstr>Μερικά γνωστά φυλλοβόλα και αειθαλή δέντρα </vt:lpstr>
      <vt:lpstr>Μερικά γνωστά φυλλοβόλα και αειθαλή δέντρα </vt:lpstr>
      <vt:lpstr>Άς κάνουμε ένα κουίζ!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Σε ποιές ομάδες χωρίζονται τα δέντρα ;</dc:title>
  <dc:creator>Xrysa</dc:creator>
  <cp:lastModifiedBy>Lenovo</cp:lastModifiedBy>
  <cp:revision>12</cp:revision>
  <dcterms:created xsi:type="dcterms:W3CDTF">2020-05-02T16:33:10Z</dcterms:created>
  <dcterms:modified xsi:type="dcterms:W3CDTF">2020-05-03T06:24:42Z</dcterms:modified>
</cp:coreProperties>
</file>