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155E-ABC4-4D3F-938F-273DCA7E84B6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A0C1-AD41-4AAD-8EA3-7D4FF3FF447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155E-ABC4-4D3F-938F-273DCA7E84B6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A0C1-AD41-4AAD-8EA3-7D4FF3FF447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155E-ABC4-4D3F-938F-273DCA7E84B6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A0C1-AD41-4AAD-8EA3-7D4FF3FF447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155E-ABC4-4D3F-938F-273DCA7E84B6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A0C1-AD41-4AAD-8EA3-7D4FF3FF447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155E-ABC4-4D3F-938F-273DCA7E84B6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A0C1-AD41-4AAD-8EA3-7D4FF3FF447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155E-ABC4-4D3F-938F-273DCA7E84B6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A0C1-AD41-4AAD-8EA3-7D4FF3FF447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155E-ABC4-4D3F-938F-273DCA7E84B6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A0C1-AD41-4AAD-8EA3-7D4FF3FF447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155E-ABC4-4D3F-938F-273DCA7E84B6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A0C1-AD41-4AAD-8EA3-7D4FF3FF447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155E-ABC4-4D3F-938F-273DCA7E84B6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A0C1-AD41-4AAD-8EA3-7D4FF3FF447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155E-ABC4-4D3F-938F-273DCA7E84B6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A0C1-AD41-4AAD-8EA3-7D4FF3FF447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155E-ABC4-4D3F-938F-273DCA7E84B6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A0C1-AD41-4AAD-8EA3-7D4FF3FF447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4155E-ABC4-4D3F-938F-273DCA7E84B6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1A0C1-AD41-4AAD-8EA3-7D4FF3FF4470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571635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Γεια σας παιδιά. </a:t>
            </a:r>
            <a:br>
              <a:rPr lang="el-GR" sz="3600" dirty="0" smtClean="0"/>
            </a:br>
            <a:r>
              <a:rPr lang="el-GR" sz="3600" dirty="0" smtClean="0"/>
              <a:t>Να σας γνωρίσω τον </a:t>
            </a:r>
            <a:r>
              <a:rPr lang="el-GR" sz="3600" dirty="0" err="1" smtClean="0"/>
              <a:t>Οφιούλη</a:t>
            </a:r>
            <a:r>
              <a:rPr lang="el-GR" sz="3600" dirty="0" smtClean="0"/>
              <a:t>…</a:t>
            </a:r>
            <a:endParaRPr lang="el-GR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000372"/>
            <a:ext cx="6400800" cy="3286148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3 - Εικόνα" descr="98150449_2611426995778508_88868626892429721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86" y="2076804"/>
            <a:ext cx="7080338" cy="45508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Τα κόβω και ζωγραφίζω τα μάτια και βάφω τη γλώσσα</a:t>
            </a:r>
            <a:endParaRPr lang="el-GR" sz="3600" dirty="0"/>
          </a:p>
        </p:txBody>
      </p:sp>
      <p:pic>
        <p:nvPicPr>
          <p:cNvPr id="4" name="3 - Θέση περιεχομένου" descr="98072874_1102256660133637_85738240837733580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765504"/>
            <a:ext cx="5715039" cy="441616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Διαλέγω ένα ρολό για κεφάλι και πατικώνω με την παλάμη μου το μισό </a:t>
            </a:r>
            <a:endParaRPr lang="el-GR" sz="3600" dirty="0"/>
          </a:p>
        </p:txBody>
      </p:sp>
      <p:pic>
        <p:nvPicPr>
          <p:cNvPr id="4" name="3 - Θέση περιεχομένου" descr="97984357_2598300023754228_402432220388025958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307" y="1600200"/>
            <a:ext cx="3379386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Στην πατικωμένη πλευρά κολλάω ανάμεσα τη γλώσσα να εξέχει</a:t>
            </a:r>
            <a:endParaRPr lang="el-GR" sz="3600" dirty="0"/>
          </a:p>
        </p:txBody>
      </p:sp>
      <p:pic>
        <p:nvPicPr>
          <p:cNvPr id="4" name="3 - Θέση περιεχομένου" descr="99116932_663322614511071_431399950726935347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714488"/>
            <a:ext cx="4670048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Κολλάω και τα μάτια</a:t>
            </a:r>
            <a:endParaRPr lang="el-GR" sz="3600" dirty="0"/>
          </a:p>
        </p:txBody>
      </p:sp>
      <p:pic>
        <p:nvPicPr>
          <p:cNvPr id="4" name="3 - Θέση περιεχομένου" descr="97960681_556287838652188_592519042317680640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343492"/>
            <a:ext cx="3643338" cy="489696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el-GR" sz="3600" dirty="0" smtClean="0"/>
              <a:t>Στο ίδιο ρολό κολλάω από την άλλη μεριά το σκοινάκι. Μπορώ και να το συρράψω αν έχω συρραπτικό</a:t>
            </a:r>
            <a:endParaRPr lang="el-GR" sz="3600" dirty="0"/>
          </a:p>
        </p:txBody>
      </p:sp>
      <p:pic>
        <p:nvPicPr>
          <p:cNvPr id="4" name="3 - Θέση περιεχομένου" descr="98176287_538929223449646_394561036976599859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90310" y="2143125"/>
            <a:ext cx="3267640" cy="439199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Και το σκοινάκι κρέμεται έτσι</a:t>
            </a:r>
            <a:endParaRPr lang="el-GR" sz="3600" dirty="0"/>
          </a:p>
        </p:txBody>
      </p:sp>
      <p:pic>
        <p:nvPicPr>
          <p:cNvPr id="4" name="3 - Θέση περιεχομένου" descr="98024856_247970806616474_709924499653604147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6157" y="1600200"/>
            <a:ext cx="3825320" cy="475775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Περνάω το σκοινάκι μέσα από όλα τα ρολά</a:t>
            </a:r>
            <a:endParaRPr lang="el-GR" sz="3600" dirty="0"/>
          </a:p>
        </p:txBody>
      </p:sp>
      <p:pic>
        <p:nvPicPr>
          <p:cNvPr id="4" name="3 - Θέση περιεχομένου" descr="98093626_284449702948479_595780410272015974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1" y="1452149"/>
            <a:ext cx="6572296" cy="492922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el-GR" sz="3600" dirty="0" smtClean="0"/>
              <a:t>Αφού περάσω και το τελευταίο κολλάω την άκρη του στο ρολό από μέσα, ή το συρράπτω και κόβω αυτό που περισσεύει.</a:t>
            </a:r>
            <a:endParaRPr lang="el-GR" sz="3600" dirty="0"/>
          </a:p>
        </p:txBody>
      </p:sp>
      <p:pic>
        <p:nvPicPr>
          <p:cNvPr id="6" name="5 - Θέση περιεχομένου" descr="98043407_944468232654318_486122824829973299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000240"/>
            <a:ext cx="5495165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Έτοιμος ο </a:t>
            </a:r>
            <a:r>
              <a:rPr lang="el-GR" dirty="0" err="1" smtClean="0"/>
              <a:t>φιδούλης</a:t>
            </a:r>
            <a:r>
              <a:rPr lang="el-GR" dirty="0" smtClean="0"/>
              <a:t> ο  </a:t>
            </a:r>
            <a:r>
              <a:rPr lang="el-GR" dirty="0" err="1" smtClean="0"/>
              <a:t>Οφιούλης</a:t>
            </a:r>
            <a:r>
              <a:rPr lang="el-GR" dirty="0" smtClean="0"/>
              <a:t>….</a:t>
            </a:r>
            <a:endParaRPr lang="el-GR" dirty="0"/>
          </a:p>
        </p:txBody>
      </p:sp>
      <p:pic>
        <p:nvPicPr>
          <p:cNvPr id="4" name="3 - Θέση περιεχομένου" descr="98318437_682784688932354_831635379094919577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285860"/>
            <a:ext cx="3857652" cy="518501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Δεν είναι πολύ γλυκός</a:t>
            </a:r>
            <a:r>
              <a:rPr lang="en-US" sz="3600" dirty="0" smtClean="0"/>
              <a:t>;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Ωχ ωχ μου </a:t>
            </a:r>
            <a:r>
              <a:rPr lang="el-GR" sz="3600" dirty="0" err="1" smtClean="0"/>
              <a:t>έφυγε…πήγε</a:t>
            </a:r>
            <a:r>
              <a:rPr lang="el-GR" sz="3600" dirty="0" smtClean="0"/>
              <a:t> στο μπαλκόνι</a:t>
            </a:r>
            <a:endParaRPr lang="el-GR" sz="3600" dirty="0"/>
          </a:p>
        </p:txBody>
      </p:sp>
      <p:pic>
        <p:nvPicPr>
          <p:cNvPr id="4" name="3 - Θέση περιεχομένου" descr="98022686_723848788351250_113262871184618291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1176" y="1600200"/>
            <a:ext cx="444164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Και να σας περιγράψω βήμα –βήμα </a:t>
            </a:r>
            <a:br>
              <a:rPr lang="el-GR" sz="3600" dirty="0" smtClean="0"/>
            </a:br>
            <a:r>
              <a:rPr lang="el-GR" sz="3600" dirty="0" smtClean="0"/>
              <a:t>πως </a:t>
            </a:r>
            <a:r>
              <a:rPr lang="el-GR" sz="3600" dirty="0" smtClean="0"/>
              <a:t>μπορούμε να τον φτιάξουμε…</a:t>
            </a:r>
            <a:endParaRPr lang="el-GR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/>
              <a:t>Του αρέσει ο ήλιος και ανέβηκε σε ένα κλαδί για να τον απολαύσει</a:t>
            </a:r>
            <a:r>
              <a:rPr lang="el-GR" dirty="0" smtClean="0"/>
              <a:t>…</a:t>
            </a:r>
            <a:endParaRPr lang="el-GR" dirty="0"/>
          </a:p>
        </p:txBody>
      </p:sp>
      <p:pic>
        <p:nvPicPr>
          <p:cNvPr id="4" name="3 - Θέση περιεχομένου" descr="97486079_718033292302550_29819799451834777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437206"/>
            <a:ext cx="3786214" cy="508899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Παιδιά φτιάξτε τον δικό σας </a:t>
            </a:r>
            <a:r>
              <a:rPr lang="el-GR" sz="3600" dirty="0" err="1" smtClean="0"/>
              <a:t>φιδούλη</a:t>
            </a:r>
            <a:r>
              <a:rPr lang="el-GR" sz="3600" dirty="0" smtClean="0"/>
              <a:t>,</a:t>
            </a:r>
            <a:br>
              <a:rPr lang="el-GR" sz="3600" dirty="0" smtClean="0"/>
            </a:br>
            <a:r>
              <a:rPr lang="el-GR" sz="3600" dirty="0" smtClean="0"/>
              <a:t>δώστε του ένα όνομα  και στείλτε τον να παίξει με τον </a:t>
            </a:r>
            <a:r>
              <a:rPr lang="el-GR" sz="3600" dirty="0" err="1" smtClean="0"/>
              <a:t>Οφιούλη</a:t>
            </a:r>
            <a:r>
              <a:rPr lang="el-GR" sz="3600" dirty="0" smtClean="0"/>
              <a:t> μου. </a:t>
            </a:r>
            <a:br>
              <a:rPr lang="el-GR" sz="3600" dirty="0" smtClean="0"/>
            </a:br>
            <a:r>
              <a:rPr lang="el-GR" sz="3600" dirty="0" smtClean="0"/>
              <a:t>Περιμένει παρέα….</a:t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Να περνάτε καλά </a:t>
            </a:r>
            <a:br>
              <a:rPr lang="el-GR" sz="3600" dirty="0" smtClean="0"/>
            </a:br>
            <a:r>
              <a:rPr lang="el-GR" sz="3600" dirty="0" smtClean="0"/>
              <a:t>η κυρία </a:t>
            </a:r>
            <a:r>
              <a:rPr lang="el-GR" sz="3600" dirty="0" err="1" smtClean="0"/>
              <a:t>Πάολα</a:t>
            </a:r>
            <a:endParaRPr lang="el-GR" sz="3600" dirty="0"/>
          </a:p>
        </p:txBody>
      </p:sp>
      <p:sp>
        <p:nvSpPr>
          <p:cNvPr id="4" name="3 - Καρδιά"/>
          <p:cNvSpPr/>
          <p:nvPr/>
        </p:nvSpPr>
        <p:spPr>
          <a:xfrm>
            <a:off x="7500958" y="5143512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Τα υλικά που θα χρειαστούμε είναι</a:t>
            </a:r>
            <a:r>
              <a:rPr lang="en-US" sz="3600" dirty="0"/>
              <a:t>: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8-10 ρολά από χαρτί υγείας</a:t>
            </a:r>
          </a:p>
          <a:p>
            <a:r>
              <a:rPr lang="el-GR" dirty="0" smtClean="0"/>
              <a:t>Χρώματα</a:t>
            </a:r>
          </a:p>
          <a:p>
            <a:r>
              <a:rPr lang="el-GR" dirty="0" smtClean="0"/>
              <a:t>Πινέλο</a:t>
            </a:r>
          </a:p>
          <a:p>
            <a:r>
              <a:rPr lang="el-GR" dirty="0" smtClean="0"/>
              <a:t>Ένα κομμάτι άσπρο χαρτί</a:t>
            </a:r>
          </a:p>
          <a:p>
            <a:r>
              <a:rPr lang="el-GR" dirty="0" smtClean="0"/>
              <a:t>Ένα κομμάτι σκοινάκι</a:t>
            </a:r>
          </a:p>
          <a:p>
            <a:r>
              <a:rPr lang="el-GR" dirty="0" smtClean="0"/>
              <a:t>Ψαλίδι</a:t>
            </a:r>
          </a:p>
          <a:p>
            <a:r>
              <a:rPr lang="el-GR" dirty="0" smtClean="0"/>
              <a:t>Μαύρο μαρκαδόρο</a:t>
            </a:r>
          </a:p>
          <a:p>
            <a:r>
              <a:rPr lang="el-GR" dirty="0" smtClean="0"/>
              <a:t>Κόκκινο μαρκαδόρο</a:t>
            </a:r>
          </a:p>
          <a:p>
            <a:r>
              <a:rPr lang="el-GR" dirty="0" smtClean="0"/>
              <a:t>Κόλλα ή συρραπτικό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97977609_2635871286679830_419849897616238182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238" y="428605"/>
            <a:ext cx="7938290" cy="595901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Βάφω τα ρολά σε ότι και όσα χρώματα θέλω</a:t>
            </a:r>
            <a:endParaRPr lang="el-GR" sz="3600" dirty="0"/>
          </a:p>
        </p:txBody>
      </p:sp>
      <p:pic>
        <p:nvPicPr>
          <p:cNvPr id="4" name="3 - Θέση περιεχομένου" descr="97995509_192110815234517_444471194495536332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370" y="1600200"/>
            <a:ext cx="6300777" cy="472978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Και τα αφήνω να στεγνώσουν</a:t>
            </a:r>
            <a:endParaRPr lang="el-GR" sz="3600" dirty="0"/>
          </a:p>
        </p:txBody>
      </p:sp>
      <p:pic>
        <p:nvPicPr>
          <p:cNvPr id="4" name="3 - Θέση περιεχομένου" descr="98022686_632909887578943_228767266044169420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764" y="1439392"/>
            <a:ext cx="7143136" cy="484712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el-GR" sz="3600" dirty="0" smtClean="0"/>
              <a:t>Αφού στεγνώσουν καλά κάνω απέξω σχέδια με πινέλο ή μαρκαδόρους. Ότι σχέδια μου έρθουν στο νου. </a:t>
            </a:r>
            <a:endParaRPr lang="el-GR" sz="3600" dirty="0"/>
          </a:p>
        </p:txBody>
      </p:sp>
      <p:pic>
        <p:nvPicPr>
          <p:cNvPr id="4" name="3 - Θέση περιεχομένου" descr="97977428_563705844334799_4492093706337255424_n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285992"/>
            <a:ext cx="3815583" cy="3768725"/>
          </a:xfrm>
        </p:spPr>
      </p:pic>
      <p:pic>
        <p:nvPicPr>
          <p:cNvPr id="5" name="4 - Εικόνα" descr="98058473_2606360499605660_554326655523356672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43182"/>
            <a:ext cx="4142871" cy="31099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el-GR" sz="3600" dirty="0" smtClean="0"/>
              <a:t>Έτσι τα ρολά μου έχουν χρώμα και σχέδιο. Μπορούν όλα να είναι το ίδιο. Έχει όμως περισσότερο γούστο αν είναι διαφορετικά</a:t>
            </a:r>
            <a:endParaRPr lang="el-GR" sz="3600" dirty="0"/>
          </a:p>
        </p:txBody>
      </p:sp>
      <p:pic>
        <p:nvPicPr>
          <p:cNvPr id="6" name="5 - Θέση περιεχομένου" descr="98164687_944876409284936_169490505977665945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000240"/>
            <a:ext cx="4461191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Στο άσπρο χαρτί σχεδιάζω δύο κύκλους για μάτια και μια διχαλωτή γλώσσα</a:t>
            </a:r>
            <a:endParaRPr lang="el-GR" sz="3600" dirty="0"/>
          </a:p>
        </p:txBody>
      </p:sp>
      <p:pic>
        <p:nvPicPr>
          <p:cNvPr id="4" name="3 - Θέση περιεχομένου" descr="98181336_267613994607321_386348172166404505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500174"/>
            <a:ext cx="6286544" cy="501195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230</Words>
  <Application>Microsoft Office PowerPoint</Application>
  <PresentationFormat>Προβολή στην οθόνη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Γεια σας παιδιά.  Να σας γνωρίσω τον Οφιούλη…</vt:lpstr>
      <vt:lpstr>Και να σας περιγράψω βήμα –βήμα  πως μπορούμε να τον φτιάξουμε…</vt:lpstr>
      <vt:lpstr>Τα υλικά που θα χρειαστούμε είναι:</vt:lpstr>
      <vt:lpstr>Παρουσίαση του PowerPoint</vt:lpstr>
      <vt:lpstr>Βάφω τα ρολά σε ότι και όσα χρώματα θέλω</vt:lpstr>
      <vt:lpstr>Και τα αφήνω να στεγνώσουν</vt:lpstr>
      <vt:lpstr>Αφού στεγνώσουν καλά κάνω απέξω σχέδια με πινέλο ή μαρκαδόρους. Ότι σχέδια μου έρθουν στο νου. </vt:lpstr>
      <vt:lpstr>Έτσι τα ρολά μου έχουν χρώμα και σχέδιο. Μπορούν όλα να είναι το ίδιο. Έχει όμως περισσότερο γούστο αν είναι διαφορετικά</vt:lpstr>
      <vt:lpstr>Στο άσπρο χαρτί σχεδιάζω δύο κύκλους για μάτια και μια διχαλωτή γλώσσα</vt:lpstr>
      <vt:lpstr>Τα κόβω και ζωγραφίζω τα μάτια και βάφω τη γλώσσα</vt:lpstr>
      <vt:lpstr>Διαλέγω ένα ρολό για κεφάλι και πατικώνω με την παλάμη μου το μισό </vt:lpstr>
      <vt:lpstr>Στην πατικωμένη πλευρά κολλάω ανάμεσα τη γλώσσα να εξέχει</vt:lpstr>
      <vt:lpstr>Κολλάω και τα μάτια</vt:lpstr>
      <vt:lpstr>Στο ίδιο ρολό κολλάω από την άλλη μεριά το σκοινάκι. Μπορώ και να το συρράψω αν έχω συρραπτικό</vt:lpstr>
      <vt:lpstr>Και το σκοινάκι κρέμεται έτσι</vt:lpstr>
      <vt:lpstr>Περνάω το σκοινάκι μέσα από όλα τα ρολά</vt:lpstr>
      <vt:lpstr>Αφού περάσω και το τελευταίο κολλάω την άκρη του στο ρολό από μέσα, ή το συρράπτω και κόβω αυτό που περισσεύει.</vt:lpstr>
      <vt:lpstr>Έτοιμος ο φιδούλης ο  Οφιούλης….</vt:lpstr>
      <vt:lpstr>Δεν είναι πολύ γλυκός; Ωχ ωχ μου έφυγε…πήγε στο μπαλκόνι</vt:lpstr>
      <vt:lpstr>Του αρέσει ο ήλιος και ανέβηκε σε ένα κλαδί για να τον απολαύσει…</vt:lpstr>
      <vt:lpstr>Παιδιά φτιάξτε τον δικό σας φιδούλη, δώστε του ένα όνομα  και στείλτε τον να παίξει με τον Οφιούλη μου.  Περιμένει παρέα….  Να περνάτε καλά  η κυρία Πάολα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Γεια σας παιδιά.  Να σας γνωρίσω τον Οφιούλη…</dc:title>
  <dc:creator>12</dc:creator>
  <cp:lastModifiedBy>Lenovo</cp:lastModifiedBy>
  <cp:revision>4</cp:revision>
  <dcterms:created xsi:type="dcterms:W3CDTF">2020-05-19T14:09:21Z</dcterms:created>
  <dcterms:modified xsi:type="dcterms:W3CDTF">2020-05-19T17:51:20Z</dcterms:modified>
</cp:coreProperties>
</file>