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6" d="100"/>
          <a:sy n="76" d="100"/>
        </p:scale>
        <p:origin x="-480" y="2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C129B-4D9F-4B86-8133-D5B05530ADF2}" type="datetimeFigureOut">
              <a:rPr lang="en-US" smtClean="0"/>
              <a:t>5/9/2020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CAA04-82C3-4D08-A024-14C5E585C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1338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C129B-4D9F-4B86-8133-D5B05530ADF2}" type="datetimeFigureOut">
              <a:rPr lang="en-US" smtClean="0"/>
              <a:t>5/9/2020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CAA04-82C3-4D08-A024-14C5E585C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142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C129B-4D9F-4B86-8133-D5B05530ADF2}" type="datetimeFigureOut">
              <a:rPr lang="en-US" smtClean="0"/>
              <a:t>5/9/2020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CAA04-82C3-4D08-A024-14C5E585C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37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C129B-4D9F-4B86-8133-D5B05530ADF2}" type="datetimeFigureOut">
              <a:rPr lang="en-US" smtClean="0"/>
              <a:t>5/9/2020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CAA04-82C3-4D08-A024-14C5E585C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220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C129B-4D9F-4B86-8133-D5B05530ADF2}" type="datetimeFigureOut">
              <a:rPr lang="en-US" smtClean="0"/>
              <a:t>5/9/2020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CAA04-82C3-4D08-A024-14C5E585C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70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C129B-4D9F-4B86-8133-D5B05530ADF2}" type="datetimeFigureOut">
              <a:rPr lang="en-US" smtClean="0"/>
              <a:t>5/9/2020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CAA04-82C3-4D08-A024-14C5E585C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211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C129B-4D9F-4B86-8133-D5B05530ADF2}" type="datetimeFigureOut">
              <a:rPr lang="en-US" smtClean="0"/>
              <a:t>5/9/2020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CAA04-82C3-4D08-A024-14C5E585C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08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C129B-4D9F-4B86-8133-D5B05530ADF2}" type="datetimeFigureOut">
              <a:rPr lang="en-US" smtClean="0"/>
              <a:t>5/9/2020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CAA04-82C3-4D08-A024-14C5E585C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4291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C129B-4D9F-4B86-8133-D5B05530ADF2}" type="datetimeFigureOut">
              <a:rPr lang="en-US" smtClean="0"/>
              <a:t>5/9/2020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CAA04-82C3-4D08-A024-14C5E585C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30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C129B-4D9F-4B86-8133-D5B05530ADF2}" type="datetimeFigureOut">
              <a:rPr lang="en-US" smtClean="0"/>
              <a:t>5/9/2020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CAA04-82C3-4D08-A024-14C5E585C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4978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C129B-4D9F-4B86-8133-D5B05530ADF2}" type="datetimeFigureOut">
              <a:rPr lang="en-US" smtClean="0"/>
              <a:t>5/9/2020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CAA04-82C3-4D08-A024-14C5E585C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7585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3C129B-4D9F-4B86-8133-D5B05530ADF2}" type="datetimeFigureOut">
              <a:rPr lang="en-US" smtClean="0"/>
              <a:t>5/9/2020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1CAA04-82C3-4D08-A024-14C5E585C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01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ordwall.net/resource/1436365/%ce%b7%ce%bb%ce%b9%ce%b1%ce%ba%cf%8c-%cf%83%cf%8d%cf%83%cf%84%ce%b7%ce%bc%ce%b1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4000"/>
            <a:lum/>
          </a:blip>
          <a:srcRect/>
          <a:stretch>
            <a:fillRect t="-19000" b="-1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b="1" dirty="0" smtClean="0">
                <a:ln>
                  <a:solidFill>
                    <a:schemeClr val="tx1">
                      <a:alpha val="0"/>
                    </a:schemeClr>
                  </a:solidFill>
                </a:ln>
              </a:rPr>
              <a:t>ΠΑΜΕ ΝΑ ΓΝΩΡΙΣΟΥΜΕ ΤΟΥΣ </a:t>
            </a:r>
            <a:r>
              <a:rPr lang="el-GR" b="1" dirty="0" smtClean="0">
                <a:ln>
                  <a:solidFill>
                    <a:schemeClr val="tx1">
                      <a:alpha val="0"/>
                    </a:schemeClr>
                  </a:solidFill>
                </a:ln>
              </a:rPr>
              <a:t>ΠΛΑΝΗΤΕΣ</a:t>
            </a:r>
            <a:endParaRPr lang="en-US" b="1" dirty="0">
              <a:ln>
                <a:solidFill>
                  <a:schemeClr val="tx1">
                    <a:alpha val="0"/>
                  </a:schemeClr>
                </a:solidFill>
              </a:ln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el-GR" dirty="0" smtClean="0"/>
              <a:t>Πάτησε τον παρακάτω σύνδεσμο και ξεκινάμε!!!</a:t>
            </a:r>
            <a:endParaRPr lang="el-GR" dirty="0" smtClean="0"/>
          </a:p>
          <a:p>
            <a:endParaRPr lang="el-GR" dirty="0"/>
          </a:p>
          <a:p>
            <a:r>
              <a:rPr lang="en-US" dirty="0" smtClean="0">
                <a:hlinkClick r:id="rId3"/>
              </a:rPr>
              <a:t>https://wordwall.net/resource/1436365/%ce%b7%ce%bb%ce%b9%ce%b1%ce%ba%cf%8c-%cf%83%cf%8d%cf%83%cf%84%ce%b7%ce%bc%ce%b1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8312727" y="5694218"/>
            <a:ext cx="3726873" cy="95596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ΔΟΝΤΑ ΒΙΚΥ</a:t>
            </a:r>
          </a:p>
          <a:p>
            <a:pPr algn="ctr"/>
            <a:r>
              <a:rPr lang="el-GR" dirty="0" smtClean="0"/>
              <a:t>ΖΑΧΑΡΙΑΔΗ ΕΛΙΣΣΑΒΕΤ</a:t>
            </a:r>
          </a:p>
          <a:p>
            <a:pPr algn="ctr"/>
            <a:r>
              <a:rPr lang="el-GR" dirty="0" smtClean="0"/>
              <a:t>ΕΒΠ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0886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24</Words>
  <Application>Microsoft Office PowerPoint</Application>
  <PresentationFormat>Προσαρμογή</PresentationFormat>
  <Paragraphs>7</Paragraphs>
  <Slides>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2" baseType="lpstr">
      <vt:lpstr>Office Theme</vt:lpstr>
      <vt:lpstr>ΠΑΜΕ ΝΑ ΓΝΩΡΙΣΟΥΜΕ ΤΟΥΣ ΠΛΑΝΗΤΕΣ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ΠΑΜΕ ΝΑ ΓΝΩΡΙΣΟΥΜΕ ΤΟΥΣ ΠΛΑΝΗΤΕΣ??</dc:title>
  <dc:creator>Elisavet</dc:creator>
  <cp:lastModifiedBy>Lenovo</cp:lastModifiedBy>
  <cp:revision>4</cp:revision>
  <dcterms:created xsi:type="dcterms:W3CDTF">2020-05-06T11:02:43Z</dcterms:created>
  <dcterms:modified xsi:type="dcterms:W3CDTF">2020-05-09T07:30:20Z</dcterms:modified>
</cp:coreProperties>
</file>